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F71_A46F1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EE_70A152EF.xml" ContentType="application/vnd.ms-powerpoint.comments+xml"/>
  <Override PartName="/ppt/notesSlides/notesSlide14.xml" ContentType="application/vnd.openxmlformats-officedocument.presentationml.notesSlide+xml"/>
  <Override PartName="/ppt/comments/modernComment_175_12A40981.xml" ContentType="application/vnd.ms-powerpoint.comments+xml"/>
  <Override PartName="/ppt/notesSlides/notesSlide15.xml" ContentType="application/vnd.openxmlformats-officedocument.presentationml.notesSlide+xml"/>
  <Override PartName="/ppt/comments/modernComment_F54_CFD23EF4.xml" ContentType="application/vnd.ms-powerpoint.comment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3" r:id="rId6"/>
    <p:sldMasterId id="2147483696" r:id="rId7"/>
    <p:sldMasterId id="2147483703" r:id="rId8"/>
    <p:sldMasterId id="2147483710" r:id="rId9"/>
    <p:sldMasterId id="2147483713" r:id="rId10"/>
    <p:sldMasterId id="2147483680" r:id="rId11"/>
    <p:sldMasterId id="2147483865" r:id="rId12"/>
  </p:sldMasterIdLst>
  <p:notesMasterIdLst>
    <p:notesMasterId r:id="rId29"/>
  </p:notesMasterIdLst>
  <p:sldIdLst>
    <p:sldId id="260" r:id="rId13"/>
    <p:sldId id="3951" r:id="rId14"/>
    <p:sldId id="3952" r:id="rId15"/>
    <p:sldId id="3950" r:id="rId16"/>
    <p:sldId id="343" r:id="rId17"/>
    <p:sldId id="3953" r:id="rId18"/>
    <p:sldId id="345" r:id="rId19"/>
    <p:sldId id="3944" r:id="rId20"/>
    <p:sldId id="3946" r:id="rId21"/>
    <p:sldId id="3948" r:id="rId22"/>
    <p:sldId id="3947" r:id="rId23"/>
    <p:sldId id="3954" r:id="rId24"/>
    <p:sldId id="494" r:id="rId25"/>
    <p:sldId id="373" r:id="rId26"/>
    <p:sldId id="3924" r:id="rId27"/>
    <p:sldId id="393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4D2730-0F65-BF91-FAC0-53B9AED6CB57}" name="Megan Hanks" initials="MH" userId="S::mhanks@healthequity.com::a230397a-9700-44ce-8b0f-8e8dcee21148" providerId="AD"/>
  <p188:author id="{3D577866-9A8D-1EF5-DDB1-FE5DA5F4F8CC}" name="Amy Cowin" initials="AC" userId="S::acowin@healthequity.com::eb56b0cb-f9eb-4900-aabd-0bba0cb61343" providerId="AD"/>
  <p188:author id="{615AEE6D-B114-7361-6C09-68ED66F2ABA2}" name="Sherisa Bly" initials="SB" userId="S::sbly@healthequity.com::196538dd-f018-4464-8f24-9f2656d320a2" providerId="AD"/>
  <p188:author id="{C7FCF0D4-86D5-162E-8106-88BC0765DA99}" name="Beau Colvin" initials="BC" userId="S::bcolvin@healthequity.com::a8ed4415-e91e-4ec7-ade8-329fbd41615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FBD3A-CD34-470B-8F27-5C99C7930597}" v="1" dt="2024-05-01T16:16:19.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28" autoAdjust="0"/>
  </p:normalViewPr>
  <p:slideViewPr>
    <p:cSldViewPr snapToGrid="0">
      <p:cViewPr varScale="1">
        <p:scale>
          <a:sx n="39" d="100"/>
          <a:sy n="39" d="100"/>
        </p:scale>
        <p:origin x="112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comments/modernComment_175_12A40981.xml><?xml version="1.0" encoding="utf-8"?>
<p188:cmLst xmlns:a="http://schemas.openxmlformats.org/drawingml/2006/main" xmlns:r="http://schemas.openxmlformats.org/officeDocument/2006/relationships" xmlns:p188="http://schemas.microsoft.com/office/powerpoint/2018/8/main">
  <p188:cm id="{1DB43451-B395-43BF-83F1-1C11251F6A2F}" authorId="{615AEE6D-B114-7361-6C09-68ED66F2ABA2}" created="2023-06-26T22:30:30.286">
    <pc:sldMkLst xmlns:pc="http://schemas.microsoft.com/office/powerpoint/2013/main/command">
      <pc:docMk/>
      <pc:sldMk cId="312740225" sldId="373"/>
    </pc:sldMkLst>
    <p188:txBody>
      <a:bodyPr/>
      <a:lstStyle/>
      <a:p>
        <a:r>
          <a:rPr lang="en-US"/>
          <a:t>INSERT eligible commuter options based on your plan details.</a:t>
        </a:r>
      </a:p>
    </p188:txBody>
  </p188:cm>
</p188:cmLst>
</file>

<file path=ppt/comments/modernComment_1EE_70A152EF.xml><?xml version="1.0" encoding="utf-8"?>
<p188:cmLst xmlns:a="http://schemas.openxmlformats.org/drawingml/2006/main" xmlns:r="http://schemas.openxmlformats.org/officeDocument/2006/relationships" xmlns:p188="http://schemas.microsoft.com/office/powerpoint/2018/8/main">
  <p188:cm id="{857726CC-597A-4093-8C96-52EC51199C8F}" authorId="{615AEE6D-B114-7361-6C09-68ED66F2ABA2}" created="2023-06-26T22:32:34.195">
    <pc:sldMkLst xmlns:pc="http://schemas.microsoft.com/office/powerpoint/2013/main/command">
      <pc:docMk/>
      <pc:sldMk cId="1889620719" sldId="494"/>
    </pc:sldMkLst>
    <p188:txBody>
      <a:bodyPr/>
      <a:lstStyle/>
      <a:p>
        <a:r>
          <a:rPr lang="en-US"/>
          <a:t>INSERT payment options that reflect your Commuter plan. These may include: 
- Send payments directly to your parking provider​
- Get monthly transit passes or tickets mailed to your home​
- Get reimbursed for eligible out-of-pocket parking expenses​
- Load funds onto your smart card or debit card</a:t>
        </a:r>
      </a:p>
    </p188:txBody>
  </p188:cm>
</p188:cmLst>
</file>

<file path=ppt/comments/modernComment_F54_CFD23EF4.xml><?xml version="1.0" encoding="utf-8"?>
<p188:cmLst xmlns:a="http://schemas.openxmlformats.org/drawingml/2006/main" xmlns:r="http://schemas.openxmlformats.org/officeDocument/2006/relationships" xmlns:p188="http://schemas.microsoft.com/office/powerpoint/2018/8/main">
  <p188:cm id="{7AAC531F-3585-4129-9F4B-C6AA2753D4B3}" authorId="{615AEE6D-B114-7361-6C09-68ED66F2ABA2}" created="2023-06-26T15:37:47.529">
    <pc:sldMkLst xmlns:pc="http://schemas.microsoft.com/office/powerpoint/2013/main/command">
      <pc:docMk/>
      <pc:sldMk cId="3486662388" sldId="3924"/>
    </pc:sldMkLst>
    <p188:txBody>
      <a:bodyPr/>
      <a:lstStyle/>
      <a:p>
        <a:r>
          <a:rPr lang="en-US"/>
          <a:t>INSERT your enrollment enrollment URL.</a:t>
        </a:r>
      </a:p>
    </p188:txBody>
  </p188:cm>
</p188:cmLst>
</file>

<file path=ppt/comments/modernComment_F71_A46F10.xml><?xml version="1.0" encoding="utf-8"?>
<p188:cmLst xmlns:a="http://schemas.openxmlformats.org/drawingml/2006/main" xmlns:r="http://schemas.openxmlformats.org/officeDocument/2006/relationships" xmlns:p188="http://schemas.microsoft.com/office/powerpoint/2018/8/main">
  <p188:cm id="{1DE7AABC-C8A9-4B1D-99C0-04F609737CAD}" authorId="{3D577866-9A8D-1EF5-DDB1-FE5DA5F4F8CC}" created="2024-04-08T15:06:54.156">
    <ac:deMkLst xmlns:ac="http://schemas.microsoft.com/office/drawing/2013/main/command">
      <pc:docMk xmlns:pc="http://schemas.microsoft.com/office/powerpoint/2013/main/command"/>
      <pc:sldMk xmlns:pc="http://schemas.microsoft.com/office/powerpoint/2013/main/command" cId="10776336" sldId="3953"/>
      <ac:graphicFrameMk id="6" creationId="{044B94AE-4393-AD64-892A-23E53A5DADD2}"/>
    </ac:deMkLst>
    <p188:txBody>
      <a:bodyPr/>
      <a:lstStyle/>
      <a:p>
        <a:r>
          <a:rPr lang="en-US"/>
          <a:t>
*update when get 2025 limits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B5DEB-6F6C-4E28-8AB6-11470EAEA242}" type="datetimeFigureOut">
              <a:rPr lang="en-US" smtClean="0"/>
              <a:t>5/1/2024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1EAA6-3210-448E-8BE0-2689CAAD085F}" type="slidenum">
              <a:rPr lang="en-US" smtClean="0"/>
              <a:t>‹#›</a:t>
            </a:fld>
            <a:endParaRPr lang="en-US" dirty="0"/>
          </a:p>
        </p:txBody>
      </p:sp>
    </p:spTree>
    <p:extLst>
      <p:ext uri="{BB962C8B-B14F-4D97-AF65-F5344CB8AC3E}">
        <p14:creationId xmlns:p14="http://schemas.microsoft.com/office/powerpoint/2010/main" val="37278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ageworks.com/employees/support-center/commuter-savings-calculato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a:cs typeface="Calibri"/>
              </a:rPr>
              <a:t>​</a:t>
            </a:r>
            <a:r>
              <a:rPr lang="en-US" b="0" i="0" u="none" strike="noStrike" dirty="0">
                <a:solidFill>
                  <a:srgbClr val="000000"/>
                </a:solidFill>
                <a:effectLst/>
                <a:latin typeface="Calibri"/>
                <a:cs typeface="Calibri"/>
              </a:rPr>
              <a:t>Thanks for joining today to learn about your Commuter benefits. My name is [presenter name] and we’ll be talking about ways you can save more on your commute to work.</a:t>
            </a:r>
          </a:p>
          <a:p>
            <a:pPr algn="l" rtl="0" fontAlgn="base"/>
            <a:endParaRPr lang="en-US" b="0" i="0" u="none" strike="noStrike" dirty="0">
              <a:solidFill>
                <a:srgbClr val="444444"/>
              </a:solidFill>
              <a:effectLst/>
              <a:latin typeface="Calibri"/>
              <a:cs typeface="Calibri"/>
            </a:endParaRPr>
          </a:p>
          <a:p>
            <a:pPr algn="l" rtl="0" fontAlgn="base"/>
            <a:endParaRPr lang="en-US" sz="1200" b="0" i="0" u="none" strike="noStrike" kern="1200" dirty="0">
              <a:solidFill>
                <a:srgbClr val="000000"/>
              </a:solidFill>
              <a:effectLst/>
              <a:latin typeface="Calibri" panose="020F0502020204030204" pitchFamily="34" charset="0"/>
              <a:ea typeface="Calibri"/>
              <a:cs typeface="Calibri"/>
            </a:endParaRPr>
          </a:p>
          <a:p>
            <a:pPr algn="l" rtl="0" fontAlgn="base"/>
            <a:endParaRPr lang="en-US" sz="1200" kern="1200" dirty="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spc="0" normalizeH="0" baseline="0" noProof="0" dirty="0">
              <a:ln>
                <a:noFill/>
              </a:ln>
              <a:solidFill>
                <a:srgbClr val="000000"/>
              </a:solidFill>
              <a:effectLst/>
              <a:uLnTx/>
              <a:uFillTx/>
              <a:latin typeface="Calibri"/>
              <a:ea typeface="Calibri"/>
              <a:cs typeface="Calibri"/>
            </a:endParaRPr>
          </a:p>
          <a:p>
            <a:pPr algn="l" rtl="0" fontAlgn="base"/>
            <a:r>
              <a:rPr lang="en-US" b="1" i="0" u="none" strike="noStrike" dirty="0">
                <a:solidFill>
                  <a:srgbClr val="000000"/>
                </a:solidFill>
                <a:effectLst/>
                <a:latin typeface="Calibri" panose="020F0502020204030204" pitchFamily="34" charset="0"/>
              </a:rPr>
              <a:t>C</a:t>
            </a:r>
            <a:r>
              <a:rPr lang="en-US" b="0" i="0" u="none" strike="noStrike" dirty="0">
                <a:solidFill>
                  <a:srgbClr val="000000"/>
                </a:solidFill>
                <a:effectLst/>
                <a:latin typeface="Calibri" panose="020F0502020204030204" pitchFamily="34" charset="0"/>
              </a:rPr>
              <a:t>ommuter benefits are simple and straightforward, making it easy and convenient for you to select and use what’s best for you.</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p>
          <a:p>
            <a:pPr algn="l" rtl="0" fontAlgn="base"/>
            <a:r>
              <a:rPr lang="en-US" b="0" i="0" dirty="0">
                <a:solidFill>
                  <a:srgbClr val="000000"/>
                </a:solidFill>
                <a:effectLst/>
                <a:latin typeface="Calibri" panose="020F0502020204030204" pitchFamily="34" charset="0"/>
              </a:rPr>
              <a:t>Let’s look at how Jamar uses commuter benefits.</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Jamar is an Operations Research Analyst for a large firm in the city. He drives in to work each day, paying for parking at a local garage near his firm’s building.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7F7F7F"/>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7F7F7F"/>
                </a:solidFill>
                <a:effectLst/>
                <a:latin typeface="Arial" panose="020B0604020202020204" pitchFamily="34" charset="0"/>
              </a:rPr>
              <a:t>By contributing$300 monthly amount, and a 20% tax rate, Jamar is able to save $720 each year with the commuter benefit.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34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Here’s an example of how easy it is to take advantage of the transit benefit.</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Nia is a registered nurse at a city hospital.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She takes the subway to and from her 8-hour work shifts 4-5 times a week.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By calculating her subway fare costs, Nia enrolls in the transit benefit and contributes $220 per month. With her salary and tax rate, this contribution saves her $44 each month and gives her $528 in annual savings.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When her schedule changes and she starts to work 12-hour shifts 3-4 times a week, Nia is easily able to reduce her contribution amounts and only puts aside the cost for the fares she needs.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sng" strike="noStrike" dirty="0">
                <a:solidFill>
                  <a:srgbClr val="2A2C2C"/>
                </a:solidFill>
                <a:effectLst/>
                <a:latin typeface="Calibri" panose="020F0502020204030204" pitchFamily="34" charset="0"/>
                <a:hlinkClick r:id="rId3"/>
              </a:rPr>
              <a:t>https://www.wageworks.com/employees/support-center/commuter-savings-calculator/</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670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Tx/>
              <a:buNone/>
            </a:pPr>
            <a:endParaRPr lang="en-US" dirty="0">
              <a:ea typeface="Calibri"/>
              <a:cs typeface="Calibri"/>
            </a:endParaRPr>
          </a:p>
          <a:p>
            <a:pPr algn="l" rtl="0" fontAlgn="base"/>
            <a:r>
              <a:rPr lang="en-US" b="0" i="0" u="none" strike="noStrike" dirty="0">
                <a:solidFill>
                  <a:srgbClr val="000000"/>
                </a:solidFill>
                <a:effectLst/>
                <a:latin typeface="Calibri" panose="020F0502020204030204" pitchFamily="34" charset="0"/>
              </a:rPr>
              <a:t>Once you’ve enrolled in Commuter Benefits, you can start making your commuting plans.</a:t>
            </a:r>
            <a:r>
              <a:rPr lang="en-US" b="0" i="0"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p>
          <a:p>
            <a:pPr algn="l" rtl="0" fontAlgn="base"/>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You’ll need to Login or set up your account at www.healthequity.com/login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Your Order deadlines are available in your Commuter benefit home page in your HealthEquity account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You will need to place your order before the deadline--usually the month before your benefit month (Note that enrollment for an upcoming month usually needs to be placed by the 10th of the month prior.)</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You can place one-time orders, monthly orders, or manage your calendar – allowing you to skip months as needed </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2A1EAA6-3210-448E-8BE0-2689CAAD085F}" type="slidenum">
              <a:rPr lang="en-US" smtClean="0"/>
              <a:t>12</a:t>
            </a:fld>
            <a:endParaRPr lang="en-US"/>
          </a:p>
        </p:txBody>
      </p:sp>
    </p:spTree>
    <p:extLst>
      <p:ext uri="{BB962C8B-B14F-4D97-AF65-F5344CB8AC3E}">
        <p14:creationId xmlns:p14="http://schemas.microsoft.com/office/powerpoint/2010/main" val="75234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6D6E71"/>
                </a:solidFill>
                <a:effectLst/>
                <a:latin typeface="Arial" panose="020B0604020202020204" pitchFamily="34" charset="0"/>
              </a:rPr>
              <a:t>There are a number of ways you can pay for parking and transit with your Commuter funds. </a:t>
            </a:r>
            <a:r>
              <a:rPr lang="en-US" b="0" i="0" dirty="0">
                <a:solidFill>
                  <a:srgbClr val="6D6E71"/>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D6E71"/>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D6E71"/>
                </a:solidFill>
                <a:effectLst/>
                <a:latin typeface="Arial" panose="020B0604020202020204" pitchFamily="34" charset="0"/>
              </a:rPr>
              <a:t>  ****add in details for specific client with plan info </a:t>
            </a:r>
            <a:r>
              <a:rPr lang="en-US" b="0" i="0" dirty="0">
                <a:solidFill>
                  <a:srgbClr val="6D6E71"/>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endParaRPr lang="en-US" b="0" i="0" dirty="0">
              <a:solidFill>
                <a:srgbClr val="6D6E71"/>
              </a:solidFill>
              <a:effectLst/>
              <a:latin typeface="Arial" panose="020B0604020202020204" pitchFamily="34" charset="0"/>
            </a:endParaRPr>
          </a:p>
          <a:p>
            <a:pPr algn="l" rtl="0" fontAlgn="base"/>
            <a:r>
              <a:rPr lang="en-US" b="0" i="0" dirty="0">
                <a:solidFill>
                  <a:srgbClr val="6D6E71"/>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D6E71"/>
                </a:solidFill>
                <a:effectLst/>
                <a:latin typeface="Arial" panose="020B0604020202020204" pitchFamily="34" charset="0"/>
              </a:rPr>
              <a:t>You can use your debit card to pay for transit fees.</a:t>
            </a:r>
            <a:r>
              <a:rPr lang="en-US" b="0" i="0" dirty="0">
                <a:solidFill>
                  <a:srgbClr val="6D6E71"/>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D6E71"/>
                </a:solidFill>
                <a:effectLst/>
                <a:latin typeface="Arial" panose="020B0604020202020204" pitchFamily="34" charset="0"/>
              </a:rPr>
              <a:t>You can order passes online through the HealthEquity website</a:t>
            </a:r>
            <a:r>
              <a:rPr lang="en-US" b="0" i="0" dirty="0">
                <a:solidFill>
                  <a:srgbClr val="6D6E71"/>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D6E71"/>
                </a:solidFill>
                <a:effectLst/>
                <a:latin typeface="Arial" panose="020B0604020202020204" pitchFamily="34" charset="0"/>
              </a:rPr>
              <a:t>You can reimburse yourself by submitting a parking receipt or transit pass purchase</a:t>
            </a:r>
            <a:endParaRPr lang="en-US" b="0" i="0" dirty="0">
              <a:solidFill>
                <a:srgbClr val="444444"/>
              </a:solidFill>
              <a:effectLst/>
              <a:latin typeface="Calibri" panose="020F0502020204030204" pitchFamily="34" charset="0"/>
            </a:endParaRPr>
          </a:p>
          <a:p>
            <a:pPr algn="l"/>
            <a:endParaRPr lang="en-US" dirty="0">
              <a:solidFill>
                <a:srgbClr val="6D6E71"/>
              </a:solidFill>
              <a:latin typeface="Arial"/>
              <a:cs typeface="Arial"/>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13</a:t>
            </a:fld>
            <a:endParaRPr lang="en-US" dirty="0"/>
          </a:p>
        </p:txBody>
      </p:sp>
    </p:spTree>
    <p:extLst>
      <p:ext uri="{BB962C8B-B14F-4D97-AF65-F5344CB8AC3E}">
        <p14:creationId xmlns:p14="http://schemas.microsoft.com/office/powerpoint/2010/main" val="3032075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15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It is easy to get started with Commuter Benefits.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just need to sign up, set aside funds, and start using the funds to pay for your commuter passes or to submit expenses for reimbursement.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Enroll in the benefit ----provide URL to go to-----</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Place your next order-----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a:t>
            </a:r>
            <a:r>
              <a:rPr lang="en-US" sz="1800" b="0" i="0" dirty="0">
                <a:solidFill>
                  <a:srgbClr val="000000"/>
                </a:solidFill>
                <a:effectLst/>
                <a:latin typeface="Calibri" panose="020F0502020204030204" pitchFamily="34" charset="0"/>
              </a:rPr>
              <a:t>ur Member Services team is available 24/7, 365 days a year to take your calls and respond to any questions that you have about your HealthEquity account.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 Commuter benefits let you use tax-free money to pay for eligible transit and parking expenses. </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Instead of paying full transit and parking fees, you can take advantage of Commuter benefits to save money on your commuter costs. </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2A1EAA6-3210-448E-8BE0-2689CAAD085F}" type="slidenum">
              <a:rPr lang="en-US" smtClean="0"/>
              <a:t>2</a:t>
            </a:fld>
            <a:endParaRPr lang="en-US" dirty="0"/>
          </a:p>
        </p:txBody>
      </p:sp>
    </p:spTree>
    <p:extLst>
      <p:ext uri="{BB962C8B-B14F-4D97-AF65-F5344CB8AC3E}">
        <p14:creationId xmlns:p14="http://schemas.microsoft.com/office/powerpoint/2010/main" val="301175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 great aspect of the commuter benefit is the flexibility to make changes. There is no need to wait for open enrollment.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activate, change, or pause commuter payments any time. So, if your commute changes, you can set aside only the funds you need for the next month.</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And your commuter dollars stay with you as long as you stay with your employer.</a:t>
            </a:r>
            <a:endParaRPr lang="en-US" b="0" i="0" dirty="0">
              <a:solidFill>
                <a:srgbClr val="444444"/>
              </a:solidFill>
              <a:effectLst/>
              <a:latin typeface="Calibri" panose="020F0502020204030204" pitchFamily="34" charset="0"/>
            </a:endParaRP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56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money you contribute to Commuter benefits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2A1EAA6-3210-448E-8BE0-2689CAAD085F}" type="slidenum">
              <a:rPr lang="en-US" smtClean="0"/>
              <a:t>4</a:t>
            </a:fld>
            <a:endParaRPr lang="en-US" dirty="0"/>
          </a:p>
        </p:txBody>
      </p:sp>
    </p:spTree>
    <p:extLst>
      <p:ext uri="{BB962C8B-B14F-4D97-AF65-F5344CB8AC3E}">
        <p14:creationId xmlns:p14="http://schemas.microsoft.com/office/powerpoint/2010/main" val="60972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According to your company’s plan, may be able to use your commuter funds on a variety of transit types. </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Eligible transit expenses may include bus, ferry, streetcar, subway, train, or vanpool fees.</a:t>
            </a:r>
            <a:r>
              <a:rPr lang="en-US" sz="1800" b="0" i="0" dirty="0">
                <a:solidFill>
                  <a:srgbClr val="000000"/>
                </a:solidFill>
                <a:effectLst/>
                <a:latin typeface="Calibri" panose="020F0502020204030204" pitchFamily="34" charset="0"/>
              </a:rPr>
              <a:t>​</a:t>
            </a: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Eligible parking expenses may include parking at or near work, employer-owned parking, and parking at or near public transportation to get to work.</a:t>
            </a:r>
            <a:endParaRPr lang="en-US" sz="1800" b="0" i="0" dirty="0">
              <a:solidFill>
                <a:srgbClr val="444444"/>
              </a:solidFill>
              <a:effectLst/>
              <a:latin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59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year the Internal Revenue Service determines the contribution limit per month for transit and parking.</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ea typeface="Calibri"/>
              <a:cs typeface="Calibri"/>
            </a:endParaRP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73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 great aspect of the commuter benefit is the flexibility to make changes. There is no need to wait for open enrollment. You can activate, change, or pause commuter payments any time. So, if your commute changes, you can set aside only the funds you need for the next month.</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Your commuter dollars stay with you as long as you stay with your employer.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It is important to note, however, that the parking and transit commuter benefits are separate. You are not able to transfer funds from transit to parking or vice versa; your funds must stay within the benefit type they are designated for.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715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kern="1200" dirty="0">
                <a:effectLst/>
                <a:ea typeface="Calibri"/>
                <a:cs typeface="Calibri"/>
              </a:rPr>
              <a:t>What types of transportation do you plan to use this year in your commute?</a:t>
            </a:r>
          </a:p>
          <a:p>
            <a:endParaRPr lang="en-US" b="0" i="0" kern="1200" dirty="0">
              <a:effectLst/>
              <a:ea typeface="Calibri"/>
              <a:cs typeface="Calibri"/>
            </a:endParaRPr>
          </a:p>
          <a:p>
            <a:pPr marL="228600" indent="-228600">
              <a:buAutoNum type="alphaUcPeriod"/>
            </a:pPr>
            <a:r>
              <a:rPr lang="en-US" b="0" i="0" kern="1200" dirty="0">
                <a:effectLst/>
                <a:ea typeface="Calibri"/>
                <a:cs typeface="Calibri"/>
              </a:rPr>
              <a:t>Ferry</a:t>
            </a:r>
          </a:p>
          <a:p>
            <a:pPr marL="228600" indent="-228600">
              <a:buAutoNum type="alphaUcPeriod"/>
            </a:pPr>
            <a:r>
              <a:rPr lang="en-US" b="0" i="0" kern="1200" dirty="0">
                <a:effectLst/>
                <a:ea typeface="Calibri"/>
                <a:cs typeface="Calibri"/>
              </a:rPr>
              <a:t>Subway</a:t>
            </a:r>
          </a:p>
          <a:p>
            <a:pPr marL="228600" indent="-228600">
              <a:buAutoNum type="alphaUcPeriod"/>
            </a:pPr>
            <a:r>
              <a:rPr lang="en-US" b="0" i="0" kern="1200" dirty="0">
                <a:effectLst/>
                <a:ea typeface="Calibri"/>
                <a:cs typeface="Calibri"/>
              </a:rPr>
              <a:t>Bus</a:t>
            </a:r>
          </a:p>
          <a:p>
            <a:pPr marL="228600" indent="-228600">
              <a:buAutoNum type="alphaUcPeriod"/>
            </a:pPr>
            <a:r>
              <a:rPr lang="en-US" b="0" i="0" kern="1200" dirty="0">
                <a:effectLst/>
                <a:ea typeface="Calibri"/>
                <a:cs typeface="Calibri"/>
              </a:rPr>
              <a:t>Train</a:t>
            </a:r>
          </a:p>
          <a:p>
            <a:pPr marL="228600" indent="-228600">
              <a:buAutoNum type="alphaUcPeriod"/>
            </a:pPr>
            <a:r>
              <a:rPr lang="en-US" b="0" i="0" kern="1200" dirty="0">
                <a:effectLst/>
                <a:ea typeface="Calibri"/>
                <a:cs typeface="Calibri"/>
              </a:rPr>
              <a:t>Other</a:t>
            </a:r>
          </a:p>
          <a:p>
            <a:pPr marL="228600" indent="-228600">
              <a:buAutoNum type="alphaUcPeriod"/>
            </a:pPr>
            <a:endParaRPr lang="en-US" b="0" i="0" kern="1200" dirty="0">
              <a:effectLst/>
              <a:ea typeface="Calibri"/>
              <a:cs typeface="Calibri"/>
            </a:endParaRPr>
          </a:p>
          <a:p>
            <a:pPr marL="228600" indent="-228600">
              <a:buAutoNum type="alphaUcPeriod"/>
            </a:pPr>
            <a:endParaRPr lang="en-US" b="0" i="0" kern="1200" dirty="0">
              <a:effectLs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*display/discuss results of 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matter how you get to work, you can use commuter benefits to save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218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58241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0542551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655989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200508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743656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dirty="0">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25086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933394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414397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272122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992614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966623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49750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3054768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87368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4735109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962398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060545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53110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149605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7750770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776576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460574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4492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8865374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828641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662112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88549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375668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38357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583682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dirty="0">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052362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490072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718932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1612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20318F5A-6850-45D0-95E7-78039E451B82}"/>
              </a:ext>
            </a:extLst>
          </p:cNvPr>
          <p:cNvSpPr>
            <a:spLocks noGrp="1"/>
          </p:cNvSpPr>
          <p:nvPr>
            <p:ph sz="quarter" idx="10"/>
          </p:nvPr>
        </p:nvSpPr>
        <p:spPr>
          <a:xfrm>
            <a:off x="609600" y="1992313"/>
            <a:ext cx="1477963" cy="519112"/>
          </a:xfrm>
        </p:spPr>
        <p:txBody>
          <a:bodyPr/>
          <a:lstStyle>
            <a:lvl1pPr marL="0" indent="0">
              <a:buNone/>
              <a:defRPr/>
            </a:lvl1pPr>
          </a:lstStyle>
          <a:p>
            <a:pPr lvl="0"/>
            <a:endParaRPr lang="en-GB"/>
          </a:p>
        </p:txBody>
      </p:sp>
      <p:sp>
        <p:nvSpPr>
          <p:cNvPr id="9" name="Content Placeholder 4">
            <a:extLst>
              <a:ext uri="{FF2B5EF4-FFF2-40B4-BE49-F238E27FC236}">
                <a16:creationId xmlns:a16="http://schemas.microsoft.com/office/drawing/2014/main" id="{BADAE29D-6849-4A4D-9E69-66B5D6725D76}"/>
              </a:ext>
            </a:extLst>
          </p:cNvPr>
          <p:cNvSpPr>
            <a:spLocks noGrp="1"/>
          </p:cNvSpPr>
          <p:nvPr>
            <p:ph sz="quarter" idx="11"/>
          </p:nvPr>
        </p:nvSpPr>
        <p:spPr>
          <a:xfrm>
            <a:off x="677294" y="2804592"/>
            <a:ext cx="1477963" cy="519112"/>
          </a:xfrm>
        </p:spPr>
        <p:txBody>
          <a:bodyPr/>
          <a:lstStyle>
            <a:lvl1pPr marL="0" indent="0">
              <a:buNone/>
              <a:defRPr/>
            </a:lvl1pPr>
          </a:lstStyle>
          <a:p>
            <a:pPr lvl="0"/>
            <a:endParaRPr lang="en-GB"/>
          </a:p>
        </p:txBody>
      </p:sp>
      <p:sp>
        <p:nvSpPr>
          <p:cNvPr id="11" name="Slide Number Placeholder 2">
            <a:extLst>
              <a:ext uri="{FF2B5EF4-FFF2-40B4-BE49-F238E27FC236}">
                <a16:creationId xmlns:a16="http://schemas.microsoft.com/office/drawing/2014/main" id="{B244F5E6-82A9-4785-9DE4-99651B7A075E}"/>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dirty="0"/>
          </a:p>
        </p:txBody>
      </p:sp>
      <p:sp>
        <p:nvSpPr>
          <p:cNvPr id="12" name="TextBox 11">
            <a:extLst>
              <a:ext uri="{FF2B5EF4-FFF2-40B4-BE49-F238E27FC236}">
                <a16:creationId xmlns:a16="http://schemas.microsoft.com/office/drawing/2014/main" id="{6ADBE375-FC78-4053-B45F-D4128DD49A08}"/>
              </a:ext>
              <a:ext uri="{C183D7F6-B498-43B3-948B-1728B52AA6E4}">
                <adec:decorative xmlns:adec="http://schemas.microsoft.com/office/drawing/2017/decorative" val="1"/>
              </a:ext>
            </a:extLst>
          </p:cNvPr>
          <p:cNvSpPr txBox="1"/>
          <p:nvPr userDrawn="1"/>
        </p:nvSpPr>
        <p:spPr>
          <a:xfrm>
            <a:off x="3821723" y="633046"/>
            <a:ext cx="184731" cy="369332"/>
          </a:xfrm>
          <a:prstGeom prst="rect">
            <a:avLst/>
          </a:prstGeom>
          <a:noFill/>
        </p:spPr>
        <p:txBody>
          <a:bodyPr wrap="none" rtlCol="0">
            <a:spAutoFit/>
          </a:bodyPr>
          <a:lstStyle/>
          <a:p>
            <a:endParaRPr lang="en-US" dirty="0">
              <a:solidFill>
                <a:srgbClr val="7F7F7F"/>
              </a:solidFill>
            </a:endParaRPr>
          </a:p>
        </p:txBody>
      </p:sp>
    </p:spTree>
    <p:extLst>
      <p:ext uri="{BB962C8B-B14F-4D97-AF65-F5344CB8AC3E}">
        <p14:creationId xmlns:p14="http://schemas.microsoft.com/office/powerpoint/2010/main" val="14040647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601489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0060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809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7742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38082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45229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280369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306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660932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53318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39926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68601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9217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06509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24893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41130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06632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dirty="0">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11991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2816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dirty="0"/>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40665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50346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70602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19320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dirty="0"/>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Tree>
    <p:extLst>
      <p:ext uri="{BB962C8B-B14F-4D97-AF65-F5344CB8AC3E}">
        <p14:creationId xmlns:p14="http://schemas.microsoft.com/office/powerpoint/2010/main" val="3945171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dirty="0"/>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655939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6442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HaasGroteskText Pro" panose="020B0504020202020204" pitchFamily="34" charset="77"/>
                <a:cs typeface="Arial" pitchFamily="34" charset="0"/>
              </a:rPr>
              <a:t>Copyright © 2024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dirty="0"/>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733326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99222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64020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419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200805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5034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1153476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24982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a:t>
            </a:r>
            <a:br>
              <a:rPr lang="en-US" dirty="0"/>
            </a:br>
            <a:r>
              <a:rPr lang="en-US" dirty="0"/>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718731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dirty="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601107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dirty="0"/>
              <a:t>Partner logo</a:t>
            </a:r>
          </a:p>
        </p:txBody>
      </p:sp>
    </p:spTree>
    <p:extLst>
      <p:ext uri="{BB962C8B-B14F-4D97-AF65-F5344CB8AC3E}">
        <p14:creationId xmlns:p14="http://schemas.microsoft.com/office/powerpoint/2010/main" val="4135560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268820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948166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64425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4613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4383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dirty="0">
                <a:solidFill>
                  <a:schemeClr val="bg1"/>
                </a:solidFill>
                <a:latin typeface="Arial" panose="020B0604020202020204" pitchFamily="34" charset="0"/>
                <a:cs typeface="Arial" pitchFamily="34" charset="0"/>
              </a:rPr>
              <a:t>Copyright © 2020 HealthEquity, Inc.</a:t>
            </a:r>
            <a:r>
              <a:rPr lang="en-US" sz="1067" b="0" i="0" baseline="0" dirty="0">
                <a:solidFill>
                  <a:schemeClr val="bg1"/>
                </a:solidFill>
                <a:latin typeface="Arial" panose="020B0604020202020204" pitchFamily="34" charset="0"/>
                <a:cs typeface="Arial" pitchFamily="34" charset="0"/>
              </a:rPr>
              <a:t> All rights reserved.</a:t>
            </a:r>
            <a:endParaRPr lang="en-US" sz="1067" b="0" i="0" dirty="0">
              <a:solidFill>
                <a:schemeClr val="bg1"/>
              </a:solidFill>
              <a:latin typeface="Arial" panose="020B0604020202020204" pitchFamily="34" charset="0"/>
              <a:cs typeface="Arial" pitchFamily="34" charset="0"/>
            </a:endParaRPr>
          </a:p>
        </p:txBody>
      </p:sp>
      <p:sp>
        <p:nvSpPr>
          <p:cNvPr id="11" name="Text Placeholder 37">
            <a:extLst>
              <a:ext uri="{FF2B5EF4-FFF2-40B4-BE49-F238E27FC236}">
                <a16:creationId xmlns:a16="http://schemas.microsoft.com/office/drawing/2014/main" id="{4D6F1E91-12ED-DC4A-AB99-8F48EE06141B}"/>
              </a:ext>
            </a:extLst>
          </p:cNvPr>
          <p:cNvSpPr>
            <a:spLocks noGrp="1"/>
          </p:cNvSpPr>
          <p:nvPr>
            <p:ph type="body" sz="quarter" idx="11" hasCustomPrompt="1"/>
          </p:nvPr>
        </p:nvSpPr>
        <p:spPr>
          <a:xfrm>
            <a:off x="12192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1383944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dirty="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dirty="0">
                <a:solidFill>
                  <a:schemeClr val="bg1"/>
                </a:solidFill>
                <a:latin typeface="Arial" panose="020B0604020202020204" pitchFamily="34" charset="0"/>
                <a:cs typeface="Arial" pitchFamily="34" charset="0"/>
              </a:rPr>
              <a:t>Copyright © 2020 HealthEquity, Inc.</a:t>
            </a:r>
            <a:r>
              <a:rPr lang="en-US" sz="1067" b="0" i="0" baseline="0" dirty="0">
                <a:solidFill>
                  <a:schemeClr val="bg1"/>
                </a:solidFill>
                <a:latin typeface="Arial" panose="020B0604020202020204" pitchFamily="34" charset="0"/>
                <a:cs typeface="Arial" pitchFamily="34" charset="0"/>
              </a:rPr>
              <a:t> All rights reserved.</a:t>
            </a: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884369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10734198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dirty="0"/>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738306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070F34B6-DE04-40A8-B4CE-9B0D4EFE8C0A}"/>
              </a:ext>
            </a:extLst>
          </p:cNvPr>
          <p:cNvSpPr>
            <a:spLocks noGrp="1"/>
          </p:cNvSpPr>
          <p:nvPr>
            <p:ph sz="quarter" idx="10"/>
          </p:nvPr>
        </p:nvSpPr>
        <p:spPr>
          <a:xfrm>
            <a:off x="609600" y="1241472"/>
            <a:ext cx="2024063" cy="355600"/>
          </a:xfrm>
        </p:spPr>
        <p:txBody>
          <a:bodyPr/>
          <a:lstStyle>
            <a:lvl1pPr marL="0" indent="0">
              <a:buNone/>
              <a:defRPr/>
            </a:lvl1pPr>
          </a:lstStyle>
          <a:p>
            <a:pPr lvl="0"/>
            <a:endParaRPr lang="en-GB"/>
          </a:p>
        </p:txBody>
      </p:sp>
      <p:sp>
        <p:nvSpPr>
          <p:cNvPr id="9" name="Content Placeholder 4">
            <a:extLst>
              <a:ext uri="{FF2B5EF4-FFF2-40B4-BE49-F238E27FC236}">
                <a16:creationId xmlns:a16="http://schemas.microsoft.com/office/drawing/2014/main" id="{031264C2-9054-450E-B7AA-823B66B85733}"/>
              </a:ext>
            </a:extLst>
          </p:cNvPr>
          <p:cNvSpPr>
            <a:spLocks noGrp="1"/>
          </p:cNvSpPr>
          <p:nvPr>
            <p:ph sz="quarter" idx="11"/>
          </p:nvPr>
        </p:nvSpPr>
        <p:spPr>
          <a:xfrm>
            <a:off x="609599" y="1794263"/>
            <a:ext cx="2024063" cy="355600"/>
          </a:xfrm>
        </p:spPr>
        <p:txBody>
          <a:bodyPr/>
          <a:lstStyle>
            <a:lvl1pPr marL="0" indent="0">
              <a:buNone/>
              <a:defRPr/>
            </a:lvl1pPr>
          </a:lstStyle>
          <a:p>
            <a:pPr lvl="0"/>
            <a:endParaRPr lang="en-GB"/>
          </a:p>
        </p:txBody>
      </p:sp>
      <p:sp>
        <p:nvSpPr>
          <p:cNvPr id="11" name="Content Placeholder 4">
            <a:extLst>
              <a:ext uri="{FF2B5EF4-FFF2-40B4-BE49-F238E27FC236}">
                <a16:creationId xmlns:a16="http://schemas.microsoft.com/office/drawing/2014/main" id="{B6C2DD9D-5D09-4B31-85B4-C821341578D7}"/>
              </a:ext>
            </a:extLst>
          </p:cNvPr>
          <p:cNvSpPr>
            <a:spLocks noGrp="1"/>
          </p:cNvSpPr>
          <p:nvPr>
            <p:ph sz="quarter" idx="12"/>
          </p:nvPr>
        </p:nvSpPr>
        <p:spPr>
          <a:xfrm>
            <a:off x="609599" y="2347054"/>
            <a:ext cx="2024063" cy="355600"/>
          </a:xfrm>
        </p:spPr>
        <p:txBody>
          <a:bodyPr/>
          <a:lstStyle>
            <a:lvl1pPr marL="0" indent="0">
              <a:buNone/>
              <a:defRPr/>
            </a:lvl1pPr>
          </a:lstStyle>
          <a:p>
            <a:pPr lvl="0"/>
            <a:endParaRPr lang="en-GB"/>
          </a:p>
        </p:txBody>
      </p:sp>
      <p:sp>
        <p:nvSpPr>
          <p:cNvPr id="12" name="Content Placeholder 4">
            <a:extLst>
              <a:ext uri="{FF2B5EF4-FFF2-40B4-BE49-F238E27FC236}">
                <a16:creationId xmlns:a16="http://schemas.microsoft.com/office/drawing/2014/main" id="{88403100-F1F1-4FEC-9FE1-CF0BD347FC0F}"/>
              </a:ext>
            </a:extLst>
          </p:cNvPr>
          <p:cNvSpPr>
            <a:spLocks noGrp="1"/>
          </p:cNvSpPr>
          <p:nvPr>
            <p:ph sz="quarter" idx="13"/>
          </p:nvPr>
        </p:nvSpPr>
        <p:spPr>
          <a:xfrm>
            <a:off x="609598" y="2899845"/>
            <a:ext cx="2024063" cy="355600"/>
          </a:xfrm>
        </p:spPr>
        <p:txBody>
          <a:bodyPr/>
          <a:lstStyle>
            <a:lvl1pPr marL="0" indent="0">
              <a:buNone/>
              <a:defRPr/>
            </a:lvl1pPr>
          </a:lstStyle>
          <a:p>
            <a:pPr lvl="0"/>
            <a:endParaRPr lang="en-GB"/>
          </a:p>
        </p:txBody>
      </p:sp>
      <p:sp>
        <p:nvSpPr>
          <p:cNvPr id="13" name="Content Placeholder 4">
            <a:extLst>
              <a:ext uri="{FF2B5EF4-FFF2-40B4-BE49-F238E27FC236}">
                <a16:creationId xmlns:a16="http://schemas.microsoft.com/office/drawing/2014/main" id="{52AB7846-509F-48E8-A1E3-5D2A049A7B35}"/>
              </a:ext>
            </a:extLst>
          </p:cNvPr>
          <p:cNvSpPr>
            <a:spLocks noGrp="1"/>
          </p:cNvSpPr>
          <p:nvPr>
            <p:ph sz="quarter" idx="14"/>
          </p:nvPr>
        </p:nvSpPr>
        <p:spPr>
          <a:xfrm>
            <a:off x="609600" y="3424756"/>
            <a:ext cx="2024063" cy="355600"/>
          </a:xfrm>
        </p:spPr>
        <p:txBody>
          <a:bodyPr/>
          <a:lstStyle>
            <a:lvl1pPr marL="0" indent="0">
              <a:buNone/>
              <a:defRPr/>
            </a:lvl1pPr>
          </a:lstStyle>
          <a:p>
            <a:pPr lvl="0"/>
            <a:endParaRPr lang="en-GB"/>
          </a:p>
        </p:txBody>
      </p:sp>
      <p:sp>
        <p:nvSpPr>
          <p:cNvPr id="14" name="Content Placeholder 4">
            <a:extLst>
              <a:ext uri="{FF2B5EF4-FFF2-40B4-BE49-F238E27FC236}">
                <a16:creationId xmlns:a16="http://schemas.microsoft.com/office/drawing/2014/main" id="{2944F18F-CC29-4DCF-B422-EA838CBD6DEF}"/>
              </a:ext>
            </a:extLst>
          </p:cNvPr>
          <p:cNvSpPr>
            <a:spLocks noGrp="1"/>
          </p:cNvSpPr>
          <p:nvPr>
            <p:ph sz="quarter" idx="15"/>
          </p:nvPr>
        </p:nvSpPr>
        <p:spPr>
          <a:xfrm>
            <a:off x="609599" y="3977547"/>
            <a:ext cx="2024063" cy="355600"/>
          </a:xfrm>
        </p:spPr>
        <p:txBody>
          <a:bodyPr/>
          <a:lstStyle>
            <a:lvl1pPr marL="0" indent="0">
              <a:buNone/>
              <a:defRPr/>
            </a:lvl1pPr>
          </a:lstStyle>
          <a:p>
            <a:pPr lvl="0"/>
            <a:endParaRPr lang="en-GB"/>
          </a:p>
        </p:txBody>
      </p:sp>
      <p:sp>
        <p:nvSpPr>
          <p:cNvPr id="15" name="Content Placeholder 4">
            <a:extLst>
              <a:ext uri="{FF2B5EF4-FFF2-40B4-BE49-F238E27FC236}">
                <a16:creationId xmlns:a16="http://schemas.microsoft.com/office/drawing/2014/main" id="{CEEFD7B1-85D7-4400-8AD3-8A8E4C307D3F}"/>
              </a:ext>
            </a:extLst>
          </p:cNvPr>
          <p:cNvSpPr>
            <a:spLocks noGrp="1"/>
          </p:cNvSpPr>
          <p:nvPr>
            <p:ph sz="quarter" idx="16"/>
          </p:nvPr>
        </p:nvSpPr>
        <p:spPr>
          <a:xfrm>
            <a:off x="609599" y="4530338"/>
            <a:ext cx="2024063" cy="355600"/>
          </a:xfrm>
        </p:spPr>
        <p:txBody>
          <a:bodyPr/>
          <a:lstStyle>
            <a:lvl1pPr marL="0" indent="0">
              <a:buNone/>
              <a:defRPr/>
            </a:lvl1pPr>
          </a:lstStyle>
          <a:p>
            <a:pPr lvl="0"/>
            <a:endParaRPr lang="en-GB"/>
          </a:p>
        </p:txBody>
      </p:sp>
      <p:sp>
        <p:nvSpPr>
          <p:cNvPr id="16" name="Content Placeholder 4">
            <a:extLst>
              <a:ext uri="{FF2B5EF4-FFF2-40B4-BE49-F238E27FC236}">
                <a16:creationId xmlns:a16="http://schemas.microsoft.com/office/drawing/2014/main" id="{A0A11039-F73D-464A-B6EA-B6498E32898A}"/>
              </a:ext>
            </a:extLst>
          </p:cNvPr>
          <p:cNvSpPr>
            <a:spLocks noGrp="1"/>
          </p:cNvSpPr>
          <p:nvPr>
            <p:ph sz="quarter" idx="17"/>
          </p:nvPr>
        </p:nvSpPr>
        <p:spPr>
          <a:xfrm>
            <a:off x="609598" y="5083129"/>
            <a:ext cx="2024063" cy="355600"/>
          </a:xfrm>
        </p:spPr>
        <p:txBody>
          <a:bodyPr/>
          <a:lstStyle>
            <a:lvl1pPr marL="0" indent="0">
              <a:buNone/>
              <a:defRPr/>
            </a:lvl1pPr>
          </a:lstStyle>
          <a:p>
            <a:pPr lvl="0"/>
            <a:endParaRPr lang="en-GB"/>
          </a:p>
        </p:txBody>
      </p:sp>
      <p:sp>
        <p:nvSpPr>
          <p:cNvPr id="17" name="Content Placeholder 4">
            <a:extLst>
              <a:ext uri="{FF2B5EF4-FFF2-40B4-BE49-F238E27FC236}">
                <a16:creationId xmlns:a16="http://schemas.microsoft.com/office/drawing/2014/main" id="{D90C695C-9E13-49E7-AAC1-D4C6C93D5D5A}"/>
              </a:ext>
            </a:extLst>
          </p:cNvPr>
          <p:cNvSpPr>
            <a:spLocks noGrp="1"/>
          </p:cNvSpPr>
          <p:nvPr>
            <p:ph sz="quarter" idx="18"/>
          </p:nvPr>
        </p:nvSpPr>
        <p:spPr>
          <a:xfrm>
            <a:off x="3054824" y="1241472"/>
            <a:ext cx="2024063" cy="355600"/>
          </a:xfrm>
        </p:spPr>
        <p:txBody>
          <a:bodyPr/>
          <a:lstStyle>
            <a:lvl1pPr marL="0" indent="0">
              <a:buNone/>
              <a:defRPr/>
            </a:lvl1pPr>
          </a:lstStyle>
          <a:p>
            <a:pPr lvl="0"/>
            <a:endParaRPr lang="en-GB"/>
          </a:p>
        </p:txBody>
      </p:sp>
      <p:sp>
        <p:nvSpPr>
          <p:cNvPr id="18" name="Content Placeholder 4">
            <a:extLst>
              <a:ext uri="{FF2B5EF4-FFF2-40B4-BE49-F238E27FC236}">
                <a16:creationId xmlns:a16="http://schemas.microsoft.com/office/drawing/2014/main" id="{4E1FC511-200E-4D0B-A189-EEEF81C57F3A}"/>
              </a:ext>
            </a:extLst>
          </p:cNvPr>
          <p:cNvSpPr>
            <a:spLocks noGrp="1"/>
          </p:cNvSpPr>
          <p:nvPr>
            <p:ph sz="quarter" idx="19"/>
          </p:nvPr>
        </p:nvSpPr>
        <p:spPr>
          <a:xfrm>
            <a:off x="3054823" y="1794263"/>
            <a:ext cx="2024063" cy="355600"/>
          </a:xfrm>
        </p:spPr>
        <p:txBody>
          <a:bodyPr/>
          <a:lstStyle>
            <a:lvl1pPr marL="0" indent="0">
              <a:buNone/>
              <a:defRPr/>
            </a:lvl1pPr>
          </a:lstStyle>
          <a:p>
            <a:pPr lvl="0"/>
            <a:endParaRPr lang="en-GB"/>
          </a:p>
        </p:txBody>
      </p:sp>
      <p:sp>
        <p:nvSpPr>
          <p:cNvPr id="19" name="Content Placeholder 4">
            <a:extLst>
              <a:ext uri="{FF2B5EF4-FFF2-40B4-BE49-F238E27FC236}">
                <a16:creationId xmlns:a16="http://schemas.microsoft.com/office/drawing/2014/main" id="{892B8D2D-74CE-4DCA-9D62-4DF285037E2D}"/>
              </a:ext>
            </a:extLst>
          </p:cNvPr>
          <p:cNvSpPr>
            <a:spLocks noGrp="1"/>
          </p:cNvSpPr>
          <p:nvPr>
            <p:ph sz="quarter" idx="20"/>
          </p:nvPr>
        </p:nvSpPr>
        <p:spPr>
          <a:xfrm>
            <a:off x="3054823" y="2347054"/>
            <a:ext cx="2024063" cy="355600"/>
          </a:xfrm>
        </p:spPr>
        <p:txBody>
          <a:bodyPr/>
          <a:lstStyle>
            <a:lvl1pPr marL="0" indent="0">
              <a:buNone/>
              <a:defRPr/>
            </a:lvl1pPr>
          </a:lstStyle>
          <a:p>
            <a:pPr lvl="0"/>
            <a:endParaRPr lang="en-GB"/>
          </a:p>
        </p:txBody>
      </p:sp>
      <p:sp>
        <p:nvSpPr>
          <p:cNvPr id="20" name="Content Placeholder 4">
            <a:extLst>
              <a:ext uri="{FF2B5EF4-FFF2-40B4-BE49-F238E27FC236}">
                <a16:creationId xmlns:a16="http://schemas.microsoft.com/office/drawing/2014/main" id="{EA4B56C8-6102-45B2-B4DB-B7C5014C766D}"/>
              </a:ext>
            </a:extLst>
          </p:cNvPr>
          <p:cNvSpPr>
            <a:spLocks noGrp="1"/>
          </p:cNvSpPr>
          <p:nvPr>
            <p:ph sz="quarter" idx="21"/>
          </p:nvPr>
        </p:nvSpPr>
        <p:spPr>
          <a:xfrm>
            <a:off x="3054822" y="2899845"/>
            <a:ext cx="2024063" cy="355600"/>
          </a:xfrm>
        </p:spPr>
        <p:txBody>
          <a:bodyPr/>
          <a:lstStyle>
            <a:lvl1pPr marL="0" indent="0">
              <a:buNone/>
              <a:defRPr/>
            </a:lvl1pPr>
          </a:lstStyle>
          <a:p>
            <a:pPr lvl="0"/>
            <a:endParaRPr lang="en-GB"/>
          </a:p>
        </p:txBody>
      </p:sp>
      <p:sp>
        <p:nvSpPr>
          <p:cNvPr id="21" name="Content Placeholder 4">
            <a:extLst>
              <a:ext uri="{FF2B5EF4-FFF2-40B4-BE49-F238E27FC236}">
                <a16:creationId xmlns:a16="http://schemas.microsoft.com/office/drawing/2014/main" id="{7B60277E-0185-47DE-9EE3-2F0ABD7251FA}"/>
              </a:ext>
            </a:extLst>
          </p:cNvPr>
          <p:cNvSpPr>
            <a:spLocks noGrp="1"/>
          </p:cNvSpPr>
          <p:nvPr>
            <p:ph sz="quarter" idx="22"/>
          </p:nvPr>
        </p:nvSpPr>
        <p:spPr>
          <a:xfrm>
            <a:off x="3054824" y="3424756"/>
            <a:ext cx="2024063" cy="355600"/>
          </a:xfrm>
        </p:spPr>
        <p:txBody>
          <a:bodyPr/>
          <a:lstStyle>
            <a:lvl1pPr marL="0" indent="0">
              <a:buNone/>
              <a:defRPr/>
            </a:lvl1pPr>
          </a:lstStyle>
          <a:p>
            <a:pPr lvl="0"/>
            <a:endParaRPr lang="en-GB"/>
          </a:p>
        </p:txBody>
      </p:sp>
      <p:sp>
        <p:nvSpPr>
          <p:cNvPr id="22" name="Content Placeholder 4">
            <a:extLst>
              <a:ext uri="{FF2B5EF4-FFF2-40B4-BE49-F238E27FC236}">
                <a16:creationId xmlns:a16="http://schemas.microsoft.com/office/drawing/2014/main" id="{A9F94D56-BCEB-459B-8478-A95549C92929}"/>
              </a:ext>
            </a:extLst>
          </p:cNvPr>
          <p:cNvSpPr>
            <a:spLocks noGrp="1"/>
          </p:cNvSpPr>
          <p:nvPr>
            <p:ph sz="quarter" idx="23"/>
          </p:nvPr>
        </p:nvSpPr>
        <p:spPr>
          <a:xfrm>
            <a:off x="3054823" y="3977547"/>
            <a:ext cx="2024063" cy="355600"/>
          </a:xfrm>
        </p:spPr>
        <p:txBody>
          <a:bodyPr/>
          <a:lstStyle>
            <a:lvl1pPr marL="0" indent="0">
              <a:buNone/>
              <a:defRPr/>
            </a:lvl1pPr>
          </a:lstStyle>
          <a:p>
            <a:pPr lvl="0"/>
            <a:endParaRPr lang="en-GB"/>
          </a:p>
        </p:txBody>
      </p:sp>
      <p:sp>
        <p:nvSpPr>
          <p:cNvPr id="23" name="Content Placeholder 4">
            <a:extLst>
              <a:ext uri="{FF2B5EF4-FFF2-40B4-BE49-F238E27FC236}">
                <a16:creationId xmlns:a16="http://schemas.microsoft.com/office/drawing/2014/main" id="{E15ADC9E-6554-4563-B3AC-2D81EE4D107C}"/>
              </a:ext>
            </a:extLst>
          </p:cNvPr>
          <p:cNvSpPr>
            <a:spLocks noGrp="1"/>
          </p:cNvSpPr>
          <p:nvPr>
            <p:ph sz="quarter" idx="24"/>
          </p:nvPr>
        </p:nvSpPr>
        <p:spPr>
          <a:xfrm>
            <a:off x="3054823" y="4530338"/>
            <a:ext cx="2024063" cy="355600"/>
          </a:xfrm>
        </p:spPr>
        <p:txBody>
          <a:bodyPr/>
          <a:lstStyle>
            <a:lvl1pPr marL="0" indent="0">
              <a:buNone/>
              <a:defRPr/>
            </a:lvl1pPr>
          </a:lstStyle>
          <a:p>
            <a:pPr lvl="0"/>
            <a:endParaRPr lang="en-GB"/>
          </a:p>
        </p:txBody>
      </p:sp>
      <p:sp>
        <p:nvSpPr>
          <p:cNvPr id="24" name="Content Placeholder 4">
            <a:extLst>
              <a:ext uri="{FF2B5EF4-FFF2-40B4-BE49-F238E27FC236}">
                <a16:creationId xmlns:a16="http://schemas.microsoft.com/office/drawing/2014/main" id="{CCE00301-C67A-4288-8C61-3E91B829FA3E}"/>
              </a:ext>
            </a:extLst>
          </p:cNvPr>
          <p:cNvSpPr>
            <a:spLocks noGrp="1"/>
          </p:cNvSpPr>
          <p:nvPr>
            <p:ph sz="quarter" idx="25"/>
          </p:nvPr>
        </p:nvSpPr>
        <p:spPr>
          <a:xfrm>
            <a:off x="3054822" y="5083129"/>
            <a:ext cx="2024063" cy="355600"/>
          </a:xfrm>
        </p:spPr>
        <p:txBody>
          <a:bodyPr/>
          <a:lstStyle>
            <a:lvl1pPr marL="0" indent="0">
              <a:buNone/>
              <a:defRPr/>
            </a:lvl1pPr>
          </a:lstStyle>
          <a:p>
            <a:pPr lvl="0"/>
            <a:endParaRPr lang="en-GB"/>
          </a:p>
        </p:txBody>
      </p:sp>
      <p:sp>
        <p:nvSpPr>
          <p:cNvPr id="25" name="Slide Number Placeholder 2">
            <a:extLst>
              <a:ext uri="{FF2B5EF4-FFF2-40B4-BE49-F238E27FC236}">
                <a16:creationId xmlns:a16="http://schemas.microsoft.com/office/drawing/2014/main" id="{4C5DEC20-756B-4803-B352-9E08BAC0AAD7}"/>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aphicFrame>
        <p:nvGraphicFramePr>
          <p:cNvPr id="29" name="Table 28">
            <a:extLst>
              <a:ext uri="{FF2B5EF4-FFF2-40B4-BE49-F238E27FC236}">
                <a16:creationId xmlns:a16="http://schemas.microsoft.com/office/drawing/2014/main" id="{BBA20E72-AC25-4F1E-A09E-5C67F397BAD2}"/>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3402355936"/>
              </p:ext>
            </p:extLst>
          </p:nvPr>
        </p:nvGraphicFramePr>
        <p:xfrm>
          <a:off x="588523" y="2398480"/>
          <a:ext cx="3028497" cy="3573170"/>
        </p:xfrm>
        <a:graphic>
          <a:graphicData uri="http://schemas.openxmlformats.org/drawingml/2006/table">
            <a:tbl>
              <a:tblPr firstRow="1" bandRow="1">
                <a:tableStyleId>{5C22544A-7EE6-4342-B048-85BDC9FD1C3A}</a:tableStyleId>
              </a:tblPr>
              <a:tblGrid>
                <a:gridCol w="3028497">
                  <a:extLst>
                    <a:ext uri="{9D8B030D-6E8A-4147-A177-3AD203B41FA5}">
                      <a16:colId xmlns:a16="http://schemas.microsoft.com/office/drawing/2014/main" val="3875472367"/>
                    </a:ext>
                  </a:extLst>
                </a:gridCol>
              </a:tblGrid>
              <a:tr h="413098">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endParaRPr lang="en-US" sz="14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endParaRPr lang="en-US" sz="14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endParaRPr lang="en-US" sz="14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r h="677702">
                <a:tc>
                  <a:txBody>
                    <a:bodyPr/>
                    <a:lstStyle/>
                    <a:p>
                      <a:endParaRPr lang="en-US" sz="1400" b="0" i="0" dirty="0">
                        <a:solidFill>
                          <a:schemeClr val="tx1"/>
                        </a:solidFill>
                        <a:latin typeface="+mn-lt"/>
                      </a:endParaRPr>
                    </a:p>
                  </a:txBody>
                  <a:tcPr marT="15544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215483"/>
                  </a:ext>
                </a:extLst>
              </a:tr>
            </a:tbl>
          </a:graphicData>
        </a:graphic>
      </p:graphicFrame>
    </p:spTree>
    <p:extLst>
      <p:ext uri="{BB962C8B-B14F-4D97-AF65-F5344CB8AC3E}">
        <p14:creationId xmlns:p14="http://schemas.microsoft.com/office/powerpoint/2010/main" val="2420813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A78059C9-A42A-4867-97E4-839B8A5A83A2}"/>
              </a:ext>
            </a:extLst>
          </p:cNvPr>
          <p:cNvSpPr>
            <a:spLocks noGrp="1"/>
          </p:cNvSpPr>
          <p:nvPr>
            <p:ph sz="quarter" idx="10"/>
          </p:nvPr>
        </p:nvSpPr>
        <p:spPr>
          <a:xfrm>
            <a:off x="409575" y="1419225"/>
            <a:ext cx="2143125" cy="355600"/>
          </a:xfrm>
        </p:spPr>
        <p:txBody>
          <a:bodyPr/>
          <a:lstStyle>
            <a:lvl1pPr marL="0" indent="0">
              <a:buNone/>
              <a:defRPr/>
            </a:lvl1pPr>
          </a:lstStyle>
          <a:p>
            <a:pPr lvl="0"/>
            <a:endParaRPr lang="en-GB"/>
          </a:p>
        </p:txBody>
      </p:sp>
      <p:sp>
        <p:nvSpPr>
          <p:cNvPr id="9" name="Content Placeholder 4">
            <a:extLst>
              <a:ext uri="{FF2B5EF4-FFF2-40B4-BE49-F238E27FC236}">
                <a16:creationId xmlns:a16="http://schemas.microsoft.com/office/drawing/2014/main" id="{CC97F3D0-C9F3-4E0B-949D-FF3A3E91A177}"/>
              </a:ext>
            </a:extLst>
          </p:cNvPr>
          <p:cNvSpPr>
            <a:spLocks noGrp="1"/>
          </p:cNvSpPr>
          <p:nvPr>
            <p:ph sz="quarter" idx="11"/>
          </p:nvPr>
        </p:nvSpPr>
        <p:spPr>
          <a:xfrm>
            <a:off x="409575" y="1962728"/>
            <a:ext cx="2143125" cy="355600"/>
          </a:xfrm>
        </p:spPr>
        <p:txBody>
          <a:bodyPr/>
          <a:lstStyle>
            <a:lvl1pPr marL="0" indent="0">
              <a:buNone/>
              <a:defRPr/>
            </a:lvl1pPr>
          </a:lstStyle>
          <a:p>
            <a:pPr lvl="0"/>
            <a:endParaRPr lang="en-GB"/>
          </a:p>
        </p:txBody>
      </p:sp>
      <p:sp>
        <p:nvSpPr>
          <p:cNvPr id="11" name="Content Placeholder 4">
            <a:extLst>
              <a:ext uri="{FF2B5EF4-FFF2-40B4-BE49-F238E27FC236}">
                <a16:creationId xmlns:a16="http://schemas.microsoft.com/office/drawing/2014/main" id="{D72C78ED-03D8-4C86-AAB2-6517E0665CA9}"/>
              </a:ext>
            </a:extLst>
          </p:cNvPr>
          <p:cNvSpPr>
            <a:spLocks noGrp="1"/>
          </p:cNvSpPr>
          <p:nvPr>
            <p:ph sz="quarter" idx="12"/>
          </p:nvPr>
        </p:nvSpPr>
        <p:spPr>
          <a:xfrm>
            <a:off x="409575" y="2373156"/>
            <a:ext cx="2143125" cy="355600"/>
          </a:xfrm>
        </p:spPr>
        <p:txBody>
          <a:bodyPr/>
          <a:lstStyle>
            <a:lvl1pPr marL="0" indent="0">
              <a:buNone/>
              <a:defRPr/>
            </a:lvl1pPr>
          </a:lstStyle>
          <a:p>
            <a:pPr lvl="0"/>
            <a:endParaRPr lang="en-GB"/>
          </a:p>
        </p:txBody>
      </p:sp>
      <p:sp>
        <p:nvSpPr>
          <p:cNvPr id="12" name="Content Placeholder 4">
            <a:extLst>
              <a:ext uri="{FF2B5EF4-FFF2-40B4-BE49-F238E27FC236}">
                <a16:creationId xmlns:a16="http://schemas.microsoft.com/office/drawing/2014/main" id="{B685022D-C390-4617-AC4E-A5FACA76EB3D}"/>
              </a:ext>
            </a:extLst>
          </p:cNvPr>
          <p:cNvSpPr>
            <a:spLocks noGrp="1"/>
          </p:cNvSpPr>
          <p:nvPr>
            <p:ph sz="quarter" idx="13"/>
          </p:nvPr>
        </p:nvSpPr>
        <p:spPr>
          <a:xfrm>
            <a:off x="409575" y="2916659"/>
            <a:ext cx="2143125" cy="355600"/>
          </a:xfrm>
        </p:spPr>
        <p:txBody>
          <a:bodyPr/>
          <a:lstStyle>
            <a:lvl1pPr marL="0" indent="0">
              <a:buNone/>
              <a:defRPr/>
            </a:lvl1pPr>
          </a:lstStyle>
          <a:p>
            <a:pPr lvl="0"/>
            <a:endParaRPr lang="en-GB"/>
          </a:p>
        </p:txBody>
      </p:sp>
      <p:sp>
        <p:nvSpPr>
          <p:cNvPr id="13" name="Content Placeholder 4">
            <a:extLst>
              <a:ext uri="{FF2B5EF4-FFF2-40B4-BE49-F238E27FC236}">
                <a16:creationId xmlns:a16="http://schemas.microsoft.com/office/drawing/2014/main" id="{1BDCA714-E53C-4775-8E7B-C54A2A5CF4B8}"/>
              </a:ext>
            </a:extLst>
          </p:cNvPr>
          <p:cNvSpPr>
            <a:spLocks noGrp="1"/>
          </p:cNvSpPr>
          <p:nvPr>
            <p:ph sz="quarter" idx="14"/>
          </p:nvPr>
        </p:nvSpPr>
        <p:spPr>
          <a:xfrm>
            <a:off x="409575" y="3407942"/>
            <a:ext cx="2143125" cy="355600"/>
          </a:xfrm>
        </p:spPr>
        <p:txBody>
          <a:bodyPr/>
          <a:lstStyle>
            <a:lvl1pPr marL="0" indent="0">
              <a:buNone/>
              <a:defRPr/>
            </a:lvl1pPr>
          </a:lstStyle>
          <a:p>
            <a:pPr lvl="0"/>
            <a:endParaRPr lang="en-GB"/>
          </a:p>
        </p:txBody>
      </p:sp>
      <p:sp>
        <p:nvSpPr>
          <p:cNvPr id="14" name="Content Placeholder 4">
            <a:extLst>
              <a:ext uri="{FF2B5EF4-FFF2-40B4-BE49-F238E27FC236}">
                <a16:creationId xmlns:a16="http://schemas.microsoft.com/office/drawing/2014/main" id="{86596FE4-828E-4143-8BA6-7238ABABEAAA}"/>
              </a:ext>
            </a:extLst>
          </p:cNvPr>
          <p:cNvSpPr>
            <a:spLocks noGrp="1"/>
          </p:cNvSpPr>
          <p:nvPr>
            <p:ph sz="quarter" idx="15"/>
          </p:nvPr>
        </p:nvSpPr>
        <p:spPr>
          <a:xfrm>
            <a:off x="409575" y="3951445"/>
            <a:ext cx="2143125" cy="355600"/>
          </a:xfrm>
        </p:spPr>
        <p:txBody>
          <a:bodyPr/>
          <a:lstStyle>
            <a:lvl1pPr marL="0" indent="0">
              <a:buNone/>
              <a:defRPr/>
            </a:lvl1pPr>
          </a:lstStyle>
          <a:p>
            <a:pPr lvl="0"/>
            <a:endParaRPr lang="en-GB"/>
          </a:p>
        </p:txBody>
      </p:sp>
      <p:sp>
        <p:nvSpPr>
          <p:cNvPr id="15" name="Content Placeholder 4">
            <a:extLst>
              <a:ext uri="{FF2B5EF4-FFF2-40B4-BE49-F238E27FC236}">
                <a16:creationId xmlns:a16="http://schemas.microsoft.com/office/drawing/2014/main" id="{9968F7EB-E7E7-4C68-ABA7-4C9FAE4C8AF8}"/>
              </a:ext>
            </a:extLst>
          </p:cNvPr>
          <p:cNvSpPr>
            <a:spLocks noGrp="1"/>
          </p:cNvSpPr>
          <p:nvPr>
            <p:ph sz="quarter" idx="16"/>
          </p:nvPr>
        </p:nvSpPr>
        <p:spPr>
          <a:xfrm>
            <a:off x="409575" y="4361873"/>
            <a:ext cx="2143125" cy="355600"/>
          </a:xfrm>
        </p:spPr>
        <p:txBody>
          <a:bodyPr/>
          <a:lstStyle>
            <a:lvl1pPr marL="0" indent="0">
              <a:buNone/>
              <a:defRPr/>
            </a:lvl1pPr>
          </a:lstStyle>
          <a:p>
            <a:pPr lvl="0"/>
            <a:endParaRPr lang="en-GB"/>
          </a:p>
        </p:txBody>
      </p:sp>
      <p:sp>
        <p:nvSpPr>
          <p:cNvPr id="16" name="Content Placeholder 4">
            <a:extLst>
              <a:ext uri="{FF2B5EF4-FFF2-40B4-BE49-F238E27FC236}">
                <a16:creationId xmlns:a16="http://schemas.microsoft.com/office/drawing/2014/main" id="{39D89911-42FE-4FC2-A19A-3C033729D958}"/>
              </a:ext>
            </a:extLst>
          </p:cNvPr>
          <p:cNvSpPr>
            <a:spLocks noGrp="1"/>
          </p:cNvSpPr>
          <p:nvPr>
            <p:ph sz="quarter" idx="17"/>
          </p:nvPr>
        </p:nvSpPr>
        <p:spPr>
          <a:xfrm>
            <a:off x="409575" y="4905376"/>
            <a:ext cx="2143125" cy="355600"/>
          </a:xfrm>
        </p:spPr>
        <p:txBody>
          <a:bodyPr/>
          <a:lstStyle>
            <a:lvl1pPr marL="0" indent="0">
              <a:buNone/>
              <a:defRPr/>
            </a:lvl1pPr>
          </a:lstStyle>
          <a:p>
            <a:pPr lvl="0"/>
            <a:endParaRPr lang="en-GB"/>
          </a:p>
        </p:txBody>
      </p:sp>
      <p:sp>
        <p:nvSpPr>
          <p:cNvPr id="17" name="Content Placeholder 4">
            <a:extLst>
              <a:ext uri="{FF2B5EF4-FFF2-40B4-BE49-F238E27FC236}">
                <a16:creationId xmlns:a16="http://schemas.microsoft.com/office/drawing/2014/main" id="{73A1D0D7-5D41-4158-99C0-96D51556A341}"/>
              </a:ext>
            </a:extLst>
          </p:cNvPr>
          <p:cNvSpPr>
            <a:spLocks noGrp="1"/>
          </p:cNvSpPr>
          <p:nvPr>
            <p:ph sz="quarter" idx="18"/>
          </p:nvPr>
        </p:nvSpPr>
        <p:spPr>
          <a:xfrm>
            <a:off x="2827504" y="1419225"/>
            <a:ext cx="2143125" cy="355600"/>
          </a:xfrm>
        </p:spPr>
        <p:txBody>
          <a:bodyPr/>
          <a:lstStyle>
            <a:lvl1pPr marL="0" indent="0">
              <a:buNone/>
              <a:defRPr/>
            </a:lvl1pPr>
          </a:lstStyle>
          <a:p>
            <a:pPr lvl="0"/>
            <a:endParaRPr lang="en-GB"/>
          </a:p>
        </p:txBody>
      </p:sp>
      <p:sp>
        <p:nvSpPr>
          <p:cNvPr id="18" name="Content Placeholder 4">
            <a:extLst>
              <a:ext uri="{FF2B5EF4-FFF2-40B4-BE49-F238E27FC236}">
                <a16:creationId xmlns:a16="http://schemas.microsoft.com/office/drawing/2014/main" id="{EF80D866-A424-42ED-B2C4-4E772817852D}"/>
              </a:ext>
            </a:extLst>
          </p:cNvPr>
          <p:cNvSpPr>
            <a:spLocks noGrp="1"/>
          </p:cNvSpPr>
          <p:nvPr>
            <p:ph sz="quarter" idx="19"/>
          </p:nvPr>
        </p:nvSpPr>
        <p:spPr>
          <a:xfrm>
            <a:off x="2827504" y="1962728"/>
            <a:ext cx="2143125" cy="355600"/>
          </a:xfrm>
        </p:spPr>
        <p:txBody>
          <a:bodyPr/>
          <a:lstStyle>
            <a:lvl1pPr marL="0" indent="0">
              <a:buNone/>
              <a:defRPr/>
            </a:lvl1pPr>
          </a:lstStyle>
          <a:p>
            <a:pPr lvl="0"/>
            <a:endParaRPr lang="en-GB"/>
          </a:p>
        </p:txBody>
      </p:sp>
      <p:sp>
        <p:nvSpPr>
          <p:cNvPr id="19" name="Content Placeholder 4">
            <a:extLst>
              <a:ext uri="{FF2B5EF4-FFF2-40B4-BE49-F238E27FC236}">
                <a16:creationId xmlns:a16="http://schemas.microsoft.com/office/drawing/2014/main" id="{AFCE00EC-DEFD-4508-9BF5-4F35E95D0D63}"/>
              </a:ext>
            </a:extLst>
          </p:cNvPr>
          <p:cNvSpPr>
            <a:spLocks noGrp="1"/>
          </p:cNvSpPr>
          <p:nvPr>
            <p:ph sz="quarter" idx="20"/>
          </p:nvPr>
        </p:nvSpPr>
        <p:spPr>
          <a:xfrm>
            <a:off x="2827504" y="2373156"/>
            <a:ext cx="2143125" cy="355600"/>
          </a:xfrm>
        </p:spPr>
        <p:txBody>
          <a:bodyPr/>
          <a:lstStyle>
            <a:lvl1pPr marL="0" indent="0">
              <a:buNone/>
              <a:defRPr/>
            </a:lvl1pPr>
          </a:lstStyle>
          <a:p>
            <a:pPr lvl="0"/>
            <a:endParaRPr lang="en-GB"/>
          </a:p>
        </p:txBody>
      </p:sp>
      <p:sp>
        <p:nvSpPr>
          <p:cNvPr id="20" name="Content Placeholder 4">
            <a:extLst>
              <a:ext uri="{FF2B5EF4-FFF2-40B4-BE49-F238E27FC236}">
                <a16:creationId xmlns:a16="http://schemas.microsoft.com/office/drawing/2014/main" id="{A981C6B6-952F-4F5C-950B-30316399CCB1}"/>
              </a:ext>
            </a:extLst>
          </p:cNvPr>
          <p:cNvSpPr>
            <a:spLocks noGrp="1"/>
          </p:cNvSpPr>
          <p:nvPr>
            <p:ph sz="quarter" idx="21"/>
          </p:nvPr>
        </p:nvSpPr>
        <p:spPr>
          <a:xfrm>
            <a:off x="2827504" y="2916659"/>
            <a:ext cx="2143125" cy="355600"/>
          </a:xfrm>
        </p:spPr>
        <p:txBody>
          <a:bodyPr/>
          <a:lstStyle>
            <a:lvl1pPr marL="0" indent="0">
              <a:buNone/>
              <a:defRPr/>
            </a:lvl1pPr>
          </a:lstStyle>
          <a:p>
            <a:pPr lvl="0"/>
            <a:endParaRPr lang="en-GB"/>
          </a:p>
        </p:txBody>
      </p:sp>
      <p:sp>
        <p:nvSpPr>
          <p:cNvPr id="21" name="Content Placeholder 4">
            <a:extLst>
              <a:ext uri="{FF2B5EF4-FFF2-40B4-BE49-F238E27FC236}">
                <a16:creationId xmlns:a16="http://schemas.microsoft.com/office/drawing/2014/main" id="{F393E378-C46D-4C9C-81D8-22166BE680D9}"/>
              </a:ext>
            </a:extLst>
          </p:cNvPr>
          <p:cNvSpPr>
            <a:spLocks noGrp="1"/>
          </p:cNvSpPr>
          <p:nvPr>
            <p:ph sz="quarter" idx="22"/>
          </p:nvPr>
        </p:nvSpPr>
        <p:spPr>
          <a:xfrm>
            <a:off x="2827504" y="3407942"/>
            <a:ext cx="2143125" cy="355600"/>
          </a:xfrm>
        </p:spPr>
        <p:txBody>
          <a:bodyPr/>
          <a:lstStyle>
            <a:lvl1pPr marL="0" indent="0">
              <a:buNone/>
              <a:defRPr/>
            </a:lvl1pPr>
          </a:lstStyle>
          <a:p>
            <a:pPr lvl="0"/>
            <a:endParaRPr lang="en-GB"/>
          </a:p>
        </p:txBody>
      </p:sp>
      <p:sp>
        <p:nvSpPr>
          <p:cNvPr id="22" name="Content Placeholder 4">
            <a:extLst>
              <a:ext uri="{FF2B5EF4-FFF2-40B4-BE49-F238E27FC236}">
                <a16:creationId xmlns:a16="http://schemas.microsoft.com/office/drawing/2014/main" id="{E9DDE6B4-0D83-437C-8B86-BC3E920BC1A2}"/>
              </a:ext>
            </a:extLst>
          </p:cNvPr>
          <p:cNvSpPr>
            <a:spLocks noGrp="1"/>
          </p:cNvSpPr>
          <p:nvPr>
            <p:ph sz="quarter" idx="23"/>
          </p:nvPr>
        </p:nvSpPr>
        <p:spPr>
          <a:xfrm>
            <a:off x="2827504" y="3951445"/>
            <a:ext cx="2143125" cy="355600"/>
          </a:xfrm>
        </p:spPr>
        <p:txBody>
          <a:bodyPr/>
          <a:lstStyle>
            <a:lvl1pPr marL="0" indent="0">
              <a:buNone/>
              <a:defRPr/>
            </a:lvl1pPr>
          </a:lstStyle>
          <a:p>
            <a:pPr lvl="0"/>
            <a:endParaRPr lang="en-GB"/>
          </a:p>
        </p:txBody>
      </p:sp>
      <p:sp>
        <p:nvSpPr>
          <p:cNvPr id="23" name="Content Placeholder 4">
            <a:extLst>
              <a:ext uri="{FF2B5EF4-FFF2-40B4-BE49-F238E27FC236}">
                <a16:creationId xmlns:a16="http://schemas.microsoft.com/office/drawing/2014/main" id="{66AAFD99-8960-4B90-AE0A-8D6F6AF92E41}"/>
              </a:ext>
            </a:extLst>
          </p:cNvPr>
          <p:cNvSpPr>
            <a:spLocks noGrp="1"/>
          </p:cNvSpPr>
          <p:nvPr>
            <p:ph sz="quarter" idx="24"/>
          </p:nvPr>
        </p:nvSpPr>
        <p:spPr>
          <a:xfrm>
            <a:off x="2827504" y="4361873"/>
            <a:ext cx="2143125" cy="355600"/>
          </a:xfrm>
        </p:spPr>
        <p:txBody>
          <a:bodyPr/>
          <a:lstStyle>
            <a:lvl1pPr marL="0" indent="0">
              <a:buNone/>
              <a:defRPr/>
            </a:lvl1pPr>
          </a:lstStyle>
          <a:p>
            <a:pPr lvl="0"/>
            <a:endParaRPr lang="en-GB"/>
          </a:p>
        </p:txBody>
      </p:sp>
      <p:sp>
        <p:nvSpPr>
          <p:cNvPr id="24" name="Content Placeholder 4">
            <a:extLst>
              <a:ext uri="{FF2B5EF4-FFF2-40B4-BE49-F238E27FC236}">
                <a16:creationId xmlns:a16="http://schemas.microsoft.com/office/drawing/2014/main" id="{1A4B80E4-A9FC-44EB-AD17-E31931DA7375}"/>
              </a:ext>
            </a:extLst>
          </p:cNvPr>
          <p:cNvSpPr>
            <a:spLocks noGrp="1"/>
          </p:cNvSpPr>
          <p:nvPr>
            <p:ph sz="quarter" idx="25"/>
          </p:nvPr>
        </p:nvSpPr>
        <p:spPr>
          <a:xfrm>
            <a:off x="2827504" y="4905376"/>
            <a:ext cx="2143125" cy="355600"/>
          </a:xfrm>
        </p:spPr>
        <p:txBody>
          <a:bodyPr/>
          <a:lstStyle>
            <a:lvl1pPr marL="0" indent="0">
              <a:buNone/>
              <a:defRPr/>
            </a:lvl1pPr>
          </a:lstStyle>
          <a:p>
            <a:pPr lvl="0"/>
            <a:endParaRPr lang="en-GB"/>
          </a:p>
        </p:txBody>
      </p:sp>
      <p:sp>
        <p:nvSpPr>
          <p:cNvPr id="25" name="Slide Number Placeholder 2">
            <a:extLst>
              <a:ext uri="{FF2B5EF4-FFF2-40B4-BE49-F238E27FC236}">
                <a16:creationId xmlns:a16="http://schemas.microsoft.com/office/drawing/2014/main" id="{279FB5A6-6B65-4549-8C10-B88B9FFBDDDF}"/>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dirty="0"/>
          </a:p>
        </p:txBody>
      </p:sp>
      <p:graphicFrame>
        <p:nvGraphicFramePr>
          <p:cNvPr id="29" name="Table 28">
            <a:extLst>
              <a:ext uri="{FF2B5EF4-FFF2-40B4-BE49-F238E27FC236}">
                <a16:creationId xmlns:a16="http://schemas.microsoft.com/office/drawing/2014/main" id="{E0A1EE3F-B2DB-4133-AC05-B17E370B0552}"/>
              </a:ext>
              <a:ext uri="{C183D7F6-B498-43B3-948B-1728B52AA6E4}">
                <adec:decorative xmlns:adec="http://schemas.microsoft.com/office/drawing/2017/decorative" val="1"/>
              </a:ext>
            </a:extLst>
          </p:cNvPr>
          <p:cNvGraphicFramePr>
            <a:graphicFrameLocks noGrp="1"/>
          </p:cNvGraphicFramePr>
          <p:nvPr userDrawn="1">
            <p:extLst>
              <p:ext uri="{D42A27DB-BD31-4B8C-83A1-F6EECF244321}">
                <p14:modId xmlns:p14="http://schemas.microsoft.com/office/powerpoint/2010/main" val="801441179"/>
              </p:ext>
            </p:extLst>
          </p:nvPr>
        </p:nvGraphicFramePr>
        <p:xfrm>
          <a:off x="588523" y="2398480"/>
          <a:ext cx="3028497" cy="3573170"/>
        </p:xfrm>
        <a:graphic>
          <a:graphicData uri="http://schemas.openxmlformats.org/drawingml/2006/table">
            <a:tbl>
              <a:tblPr firstRow="1" bandRow="1">
                <a:tableStyleId>{5C22544A-7EE6-4342-B048-85BDC9FD1C3A}</a:tableStyleId>
              </a:tblPr>
              <a:tblGrid>
                <a:gridCol w="3028497">
                  <a:extLst>
                    <a:ext uri="{9D8B030D-6E8A-4147-A177-3AD203B41FA5}">
                      <a16:colId xmlns:a16="http://schemas.microsoft.com/office/drawing/2014/main" val="3875472367"/>
                    </a:ext>
                  </a:extLst>
                </a:gridCol>
              </a:tblGrid>
              <a:tr h="413098">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endParaRPr lang="en-US" sz="14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endParaRPr lang="en-US" sz="14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endParaRPr lang="en-US" sz="14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endParaRPr lang="en-US" sz="1700" b="0" i="0" dirty="0">
                        <a:solidFill>
                          <a:schemeClr val="tx1"/>
                        </a:solidFill>
                        <a:latin typeface="+mn-lt"/>
                      </a:endParaRP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r h="677702">
                <a:tc>
                  <a:txBody>
                    <a:bodyPr/>
                    <a:lstStyle/>
                    <a:p>
                      <a:endParaRPr lang="en-US" sz="1400" b="0" i="0" dirty="0">
                        <a:solidFill>
                          <a:schemeClr val="tx1"/>
                        </a:solidFill>
                        <a:latin typeface="+mn-lt"/>
                      </a:endParaRPr>
                    </a:p>
                  </a:txBody>
                  <a:tcPr marT="15544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215483"/>
                  </a:ext>
                </a:extLst>
              </a:tr>
            </a:tbl>
          </a:graphicData>
        </a:graphic>
      </p:graphicFrame>
    </p:spTree>
    <p:extLst>
      <p:ext uri="{BB962C8B-B14F-4D97-AF65-F5344CB8AC3E}">
        <p14:creationId xmlns:p14="http://schemas.microsoft.com/office/powerpoint/2010/main" val="1270450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31339EB6-0FED-4F49-9E76-E3F7EE201B11}"/>
              </a:ext>
            </a:extLst>
          </p:cNvPr>
          <p:cNvSpPr>
            <a:spLocks noGrp="1"/>
          </p:cNvSpPr>
          <p:nvPr>
            <p:ph sz="quarter" idx="10"/>
          </p:nvPr>
        </p:nvSpPr>
        <p:spPr>
          <a:xfrm>
            <a:off x="1077913" y="1814513"/>
            <a:ext cx="1884362" cy="1050925"/>
          </a:xfrm>
        </p:spPr>
        <p:txBody>
          <a:bodyPr/>
          <a:lstStyle>
            <a:lvl1pPr marL="0" indent="0">
              <a:buNone/>
              <a:defRPr/>
            </a:lvl1pPr>
          </a:lstStyle>
          <a:p>
            <a:pPr lvl="0"/>
            <a:endParaRPr lang="en-GB"/>
          </a:p>
        </p:txBody>
      </p:sp>
      <p:sp>
        <p:nvSpPr>
          <p:cNvPr id="9" name="Slide Number Placeholder 2">
            <a:extLst>
              <a:ext uri="{FF2B5EF4-FFF2-40B4-BE49-F238E27FC236}">
                <a16:creationId xmlns:a16="http://schemas.microsoft.com/office/drawing/2014/main" id="{C3212212-6DCC-4982-B78F-DE1ED89872B0}"/>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dirty="0"/>
          </a:p>
        </p:txBody>
      </p:sp>
    </p:spTree>
    <p:extLst>
      <p:ext uri="{BB962C8B-B14F-4D97-AF65-F5344CB8AC3E}">
        <p14:creationId xmlns:p14="http://schemas.microsoft.com/office/powerpoint/2010/main" val="1290660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dirty="0"/>
          </a:p>
        </p:txBody>
      </p:sp>
      <p:sp>
        <p:nvSpPr>
          <p:cNvPr id="7" name="Content Placeholder 6">
            <a:extLst>
              <a:ext uri="{FF2B5EF4-FFF2-40B4-BE49-F238E27FC236}">
                <a16:creationId xmlns:a16="http://schemas.microsoft.com/office/drawing/2014/main" id="{B58E355B-5A73-4EAE-ACFC-6C6CE0F61B45}"/>
              </a:ext>
            </a:extLst>
          </p:cNvPr>
          <p:cNvSpPr>
            <a:spLocks noGrp="1"/>
          </p:cNvSpPr>
          <p:nvPr>
            <p:ph sz="quarter" idx="10"/>
          </p:nvPr>
        </p:nvSpPr>
        <p:spPr>
          <a:xfrm>
            <a:off x="287338" y="1282700"/>
            <a:ext cx="1924050" cy="365125"/>
          </a:xfrm>
        </p:spPr>
        <p:txBody>
          <a:bodyPr/>
          <a:lstStyle>
            <a:lvl1pPr marL="0" indent="0">
              <a:buNone/>
              <a:defRPr/>
            </a:lvl1pPr>
          </a:lstStyle>
          <a:p>
            <a:pPr lvl="0"/>
            <a:endParaRPr lang="en-GB"/>
          </a:p>
        </p:txBody>
      </p:sp>
      <p:sp>
        <p:nvSpPr>
          <p:cNvPr id="11" name="Content Placeholder 6">
            <a:extLst>
              <a:ext uri="{FF2B5EF4-FFF2-40B4-BE49-F238E27FC236}">
                <a16:creationId xmlns:a16="http://schemas.microsoft.com/office/drawing/2014/main" id="{E36C6A9A-2183-4B9E-9A25-AEDF2BD6E057}"/>
              </a:ext>
            </a:extLst>
          </p:cNvPr>
          <p:cNvSpPr>
            <a:spLocks noGrp="1"/>
          </p:cNvSpPr>
          <p:nvPr>
            <p:ph sz="quarter" idx="11"/>
          </p:nvPr>
        </p:nvSpPr>
        <p:spPr>
          <a:xfrm>
            <a:off x="287338" y="1802310"/>
            <a:ext cx="1924050" cy="365125"/>
          </a:xfrm>
        </p:spPr>
        <p:txBody>
          <a:bodyPr/>
          <a:lstStyle>
            <a:lvl1pPr marL="0" indent="0">
              <a:buNone/>
              <a:defRPr/>
            </a:lvl1pPr>
          </a:lstStyle>
          <a:p>
            <a:pPr lvl="0"/>
            <a:endParaRPr lang="en-GB"/>
          </a:p>
        </p:txBody>
      </p:sp>
      <p:sp>
        <p:nvSpPr>
          <p:cNvPr id="12" name="Content Placeholder 6">
            <a:extLst>
              <a:ext uri="{FF2B5EF4-FFF2-40B4-BE49-F238E27FC236}">
                <a16:creationId xmlns:a16="http://schemas.microsoft.com/office/drawing/2014/main" id="{6B96059B-037D-40AD-9D15-F20D1EC4986A}"/>
              </a:ext>
            </a:extLst>
          </p:cNvPr>
          <p:cNvSpPr>
            <a:spLocks noGrp="1"/>
          </p:cNvSpPr>
          <p:nvPr>
            <p:ph sz="quarter" idx="12"/>
          </p:nvPr>
        </p:nvSpPr>
        <p:spPr>
          <a:xfrm>
            <a:off x="287338" y="2395110"/>
            <a:ext cx="1924050" cy="365125"/>
          </a:xfrm>
        </p:spPr>
        <p:txBody>
          <a:bodyPr/>
          <a:lstStyle>
            <a:lvl1pPr marL="0" indent="0">
              <a:buNone/>
              <a:defRPr/>
            </a:lvl1pPr>
          </a:lstStyle>
          <a:p>
            <a:pPr lvl="0"/>
            <a:endParaRPr lang="en-GB"/>
          </a:p>
        </p:txBody>
      </p:sp>
      <p:sp>
        <p:nvSpPr>
          <p:cNvPr id="13" name="Content Placeholder 6">
            <a:extLst>
              <a:ext uri="{FF2B5EF4-FFF2-40B4-BE49-F238E27FC236}">
                <a16:creationId xmlns:a16="http://schemas.microsoft.com/office/drawing/2014/main" id="{7686F63F-3B0F-4D19-98BC-B167962A42FC}"/>
              </a:ext>
            </a:extLst>
          </p:cNvPr>
          <p:cNvSpPr>
            <a:spLocks noGrp="1"/>
          </p:cNvSpPr>
          <p:nvPr>
            <p:ph sz="quarter" idx="13"/>
          </p:nvPr>
        </p:nvSpPr>
        <p:spPr>
          <a:xfrm>
            <a:off x="287338" y="2914720"/>
            <a:ext cx="1924050" cy="365125"/>
          </a:xfrm>
        </p:spPr>
        <p:txBody>
          <a:bodyPr/>
          <a:lstStyle>
            <a:lvl1pPr marL="0" indent="0">
              <a:buNone/>
              <a:defRPr/>
            </a:lvl1pPr>
          </a:lstStyle>
          <a:p>
            <a:pPr lvl="0"/>
            <a:endParaRPr lang="en-GB"/>
          </a:p>
        </p:txBody>
      </p:sp>
      <p:sp>
        <p:nvSpPr>
          <p:cNvPr id="14" name="Content Placeholder 6">
            <a:extLst>
              <a:ext uri="{FF2B5EF4-FFF2-40B4-BE49-F238E27FC236}">
                <a16:creationId xmlns:a16="http://schemas.microsoft.com/office/drawing/2014/main" id="{DA41B277-DE58-441C-B63A-C7DAC3380A5E}"/>
              </a:ext>
            </a:extLst>
          </p:cNvPr>
          <p:cNvSpPr>
            <a:spLocks noGrp="1"/>
          </p:cNvSpPr>
          <p:nvPr>
            <p:ph sz="quarter" idx="14"/>
          </p:nvPr>
        </p:nvSpPr>
        <p:spPr>
          <a:xfrm>
            <a:off x="287338" y="3429753"/>
            <a:ext cx="1924050" cy="365125"/>
          </a:xfrm>
        </p:spPr>
        <p:txBody>
          <a:bodyPr/>
          <a:lstStyle>
            <a:lvl1pPr marL="0" indent="0">
              <a:buNone/>
              <a:defRPr/>
            </a:lvl1pPr>
          </a:lstStyle>
          <a:p>
            <a:pPr lvl="0"/>
            <a:endParaRPr lang="en-GB"/>
          </a:p>
        </p:txBody>
      </p:sp>
      <p:sp>
        <p:nvSpPr>
          <p:cNvPr id="15" name="Content Placeholder 6">
            <a:extLst>
              <a:ext uri="{FF2B5EF4-FFF2-40B4-BE49-F238E27FC236}">
                <a16:creationId xmlns:a16="http://schemas.microsoft.com/office/drawing/2014/main" id="{EBF199EA-5A0C-48EC-9AFF-6B0CB05F7B8B}"/>
              </a:ext>
            </a:extLst>
          </p:cNvPr>
          <p:cNvSpPr>
            <a:spLocks noGrp="1"/>
          </p:cNvSpPr>
          <p:nvPr>
            <p:ph sz="quarter" idx="15"/>
          </p:nvPr>
        </p:nvSpPr>
        <p:spPr>
          <a:xfrm>
            <a:off x="287338" y="3949363"/>
            <a:ext cx="1924050" cy="365125"/>
          </a:xfrm>
        </p:spPr>
        <p:txBody>
          <a:bodyPr/>
          <a:lstStyle>
            <a:lvl1pPr marL="0" indent="0">
              <a:buNone/>
              <a:defRPr/>
            </a:lvl1pPr>
          </a:lstStyle>
          <a:p>
            <a:pPr lvl="0"/>
            <a:endParaRPr lang="en-GB"/>
          </a:p>
        </p:txBody>
      </p:sp>
      <p:sp>
        <p:nvSpPr>
          <p:cNvPr id="16" name="Content Placeholder 6">
            <a:extLst>
              <a:ext uri="{FF2B5EF4-FFF2-40B4-BE49-F238E27FC236}">
                <a16:creationId xmlns:a16="http://schemas.microsoft.com/office/drawing/2014/main" id="{33296BE1-729F-4F1A-A5E1-DEBFD07EFEB8}"/>
              </a:ext>
            </a:extLst>
          </p:cNvPr>
          <p:cNvSpPr>
            <a:spLocks noGrp="1"/>
          </p:cNvSpPr>
          <p:nvPr>
            <p:ph sz="quarter" idx="16"/>
          </p:nvPr>
        </p:nvSpPr>
        <p:spPr>
          <a:xfrm>
            <a:off x="287338" y="4542163"/>
            <a:ext cx="1924050" cy="365125"/>
          </a:xfrm>
        </p:spPr>
        <p:txBody>
          <a:bodyPr/>
          <a:lstStyle>
            <a:lvl1pPr marL="0" indent="0">
              <a:buNone/>
              <a:defRPr/>
            </a:lvl1pPr>
          </a:lstStyle>
          <a:p>
            <a:pPr lvl="0"/>
            <a:endParaRPr lang="en-GB"/>
          </a:p>
        </p:txBody>
      </p:sp>
      <p:sp>
        <p:nvSpPr>
          <p:cNvPr id="17" name="Content Placeholder 6">
            <a:extLst>
              <a:ext uri="{FF2B5EF4-FFF2-40B4-BE49-F238E27FC236}">
                <a16:creationId xmlns:a16="http://schemas.microsoft.com/office/drawing/2014/main" id="{99891144-EC2E-48E7-BAC7-8093E78A25B4}"/>
              </a:ext>
            </a:extLst>
          </p:cNvPr>
          <p:cNvSpPr>
            <a:spLocks noGrp="1"/>
          </p:cNvSpPr>
          <p:nvPr>
            <p:ph sz="quarter" idx="17"/>
          </p:nvPr>
        </p:nvSpPr>
        <p:spPr>
          <a:xfrm>
            <a:off x="287338" y="5061773"/>
            <a:ext cx="1924050" cy="365125"/>
          </a:xfrm>
        </p:spPr>
        <p:txBody>
          <a:bodyPr/>
          <a:lstStyle>
            <a:lvl1pPr marL="0" indent="0">
              <a:buNone/>
              <a:defRPr/>
            </a:lvl1pPr>
          </a:lstStyle>
          <a:p>
            <a:pPr lvl="0"/>
            <a:endParaRPr lang="en-GB"/>
          </a:p>
        </p:txBody>
      </p:sp>
      <p:sp>
        <p:nvSpPr>
          <p:cNvPr id="18" name="TextBox 17">
            <a:extLst>
              <a:ext uri="{FF2B5EF4-FFF2-40B4-BE49-F238E27FC236}">
                <a16:creationId xmlns:a16="http://schemas.microsoft.com/office/drawing/2014/main" id="{42BF7B3C-D61A-4689-B1BB-E02937A7860E}"/>
              </a:ext>
              <a:ext uri="{C183D7F6-B498-43B3-948B-1728B52AA6E4}">
                <adec:decorative xmlns:adec="http://schemas.microsoft.com/office/drawing/2017/decorative" val="1"/>
              </a:ext>
            </a:extLst>
          </p:cNvPr>
          <p:cNvSpPr txBox="1"/>
          <p:nvPr userDrawn="1"/>
        </p:nvSpPr>
        <p:spPr>
          <a:xfrm>
            <a:off x="3821723" y="633046"/>
            <a:ext cx="184731" cy="369332"/>
          </a:xfrm>
          <a:prstGeom prst="rect">
            <a:avLst/>
          </a:prstGeom>
          <a:noFill/>
        </p:spPr>
        <p:txBody>
          <a:bodyPr wrap="none" rtlCol="0">
            <a:spAutoFit/>
          </a:bodyPr>
          <a:lstStyle/>
          <a:p>
            <a:endParaRPr lang="en-US" dirty="0">
              <a:solidFill>
                <a:srgbClr val="7F7F7F"/>
              </a:solidFill>
            </a:endParaRPr>
          </a:p>
        </p:txBody>
      </p:sp>
      <p:sp>
        <p:nvSpPr>
          <p:cNvPr id="19" name="TextBox 18">
            <a:extLst>
              <a:ext uri="{FF2B5EF4-FFF2-40B4-BE49-F238E27FC236}">
                <a16:creationId xmlns:a16="http://schemas.microsoft.com/office/drawing/2014/main" id="{65563330-AC15-4C2B-8A17-749D968E9929}"/>
              </a:ext>
              <a:ext uri="{C183D7F6-B498-43B3-948B-1728B52AA6E4}">
                <adec:decorative xmlns:adec="http://schemas.microsoft.com/office/drawing/2017/decorative" val="1"/>
              </a:ext>
            </a:extLst>
          </p:cNvPr>
          <p:cNvSpPr txBox="1"/>
          <p:nvPr userDrawn="1"/>
        </p:nvSpPr>
        <p:spPr>
          <a:xfrm>
            <a:off x="3352800" y="35169"/>
            <a:ext cx="184731" cy="369332"/>
          </a:xfrm>
          <a:prstGeom prst="rect">
            <a:avLst/>
          </a:prstGeom>
          <a:noFill/>
        </p:spPr>
        <p:txBody>
          <a:bodyPr wrap="none" rtlCol="0">
            <a:spAutoFit/>
          </a:bodyPr>
          <a:lstStyle/>
          <a:p>
            <a:endParaRPr lang="en-US" dirty="0">
              <a:solidFill>
                <a:srgbClr val="7F7F7F"/>
              </a:solidFill>
            </a:endParaRPr>
          </a:p>
        </p:txBody>
      </p:sp>
      <p:sp>
        <p:nvSpPr>
          <p:cNvPr id="20" name="Rectangle 19">
            <a:extLst>
              <a:ext uri="{FF2B5EF4-FFF2-40B4-BE49-F238E27FC236}">
                <a16:creationId xmlns:a16="http://schemas.microsoft.com/office/drawing/2014/main" id="{0A16FDC3-169C-4890-947C-29088F46E474}"/>
              </a:ext>
              <a:ext uri="{C183D7F6-B498-43B3-948B-1728B52AA6E4}">
                <adec:decorative xmlns:adec="http://schemas.microsoft.com/office/drawing/2017/decorative" val="1"/>
              </a:ext>
            </a:extLst>
          </p:cNvPr>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1" name="Slide Number Placeholder 5">
            <a:extLst>
              <a:ext uri="{FF2B5EF4-FFF2-40B4-BE49-F238E27FC236}">
                <a16:creationId xmlns:a16="http://schemas.microsoft.com/office/drawing/2014/main" id="{2E831162-3E6F-4EA1-8C48-0484C94AB420}"/>
              </a:ext>
            </a:extLst>
          </p:cNvPr>
          <p:cNvSpPr txBox="1">
            <a:spLocks/>
          </p:cNvSpPr>
          <p:nvPr userDrawn="1"/>
        </p:nvSpPr>
        <p:spPr>
          <a:xfrm>
            <a:off x="588525" y="6307056"/>
            <a:ext cx="500097"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B2B9AF-7C7A-ED4B-8B47-5EFC4C7403E8}" type="slidenum">
              <a:rPr lang="en-US" smtClean="0"/>
              <a:pPr/>
              <a:t>‹#›</a:t>
            </a:fld>
            <a:endParaRPr lang="en-US" dirty="0"/>
          </a:p>
        </p:txBody>
      </p:sp>
      <p:pic>
        <p:nvPicPr>
          <p:cNvPr id="22" name="Picture 9">
            <a:extLst>
              <a:ext uri="{FF2B5EF4-FFF2-40B4-BE49-F238E27FC236}">
                <a16:creationId xmlns:a16="http://schemas.microsoft.com/office/drawing/2014/main" id="{3E2B8050-F9CA-41B4-B3BA-3FD554D13D4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605124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20318F5A-6850-45D0-95E7-78039E451B82}"/>
              </a:ext>
            </a:extLst>
          </p:cNvPr>
          <p:cNvSpPr>
            <a:spLocks noGrp="1"/>
          </p:cNvSpPr>
          <p:nvPr>
            <p:ph sz="quarter" idx="10"/>
          </p:nvPr>
        </p:nvSpPr>
        <p:spPr>
          <a:xfrm>
            <a:off x="609600" y="1992313"/>
            <a:ext cx="1477963" cy="519112"/>
          </a:xfrm>
        </p:spPr>
        <p:txBody>
          <a:bodyPr/>
          <a:lstStyle>
            <a:lvl1pPr marL="0" indent="0">
              <a:buNone/>
              <a:defRPr/>
            </a:lvl1pPr>
          </a:lstStyle>
          <a:p>
            <a:pPr lvl="0"/>
            <a:endParaRPr lang="en-GB"/>
          </a:p>
        </p:txBody>
      </p:sp>
      <p:sp>
        <p:nvSpPr>
          <p:cNvPr id="9" name="Content Placeholder 4">
            <a:extLst>
              <a:ext uri="{FF2B5EF4-FFF2-40B4-BE49-F238E27FC236}">
                <a16:creationId xmlns:a16="http://schemas.microsoft.com/office/drawing/2014/main" id="{BADAE29D-6849-4A4D-9E69-66B5D6725D76}"/>
              </a:ext>
            </a:extLst>
          </p:cNvPr>
          <p:cNvSpPr>
            <a:spLocks noGrp="1"/>
          </p:cNvSpPr>
          <p:nvPr>
            <p:ph sz="quarter" idx="11"/>
          </p:nvPr>
        </p:nvSpPr>
        <p:spPr>
          <a:xfrm>
            <a:off x="677294" y="2804592"/>
            <a:ext cx="1477963" cy="519112"/>
          </a:xfrm>
        </p:spPr>
        <p:txBody>
          <a:bodyPr/>
          <a:lstStyle>
            <a:lvl1pPr marL="0" indent="0">
              <a:buNone/>
              <a:defRPr/>
            </a:lvl1pPr>
          </a:lstStyle>
          <a:p>
            <a:pPr lvl="0"/>
            <a:endParaRPr lang="en-GB"/>
          </a:p>
        </p:txBody>
      </p:sp>
      <p:sp>
        <p:nvSpPr>
          <p:cNvPr id="11" name="Slide Number Placeholder 2">
            <a:extLst>
              <a:ext uri="{FF2B5EF4-FFF2-40B4-BE49-F238E27FC236}">
                <a16:creationId xmlns:a16="http://schemas.microsoft.com/office/drawing/2014/main" id="{B244F5E6-82A9-4785-9DE4-99651B7A075E}"/>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dirty="0"/>
          </a:p>
        </p:txBody>
      </p:sp>
      <p:sp>
        <p:nvSpPr>
          <p:cNvPr id="12" name="TextBox 11">
            <a:extLst>
              <a:ext uri="{FF2B5EF4-FFF2-40B4-BE49-F238E27FC236}">
                <a16:creationId xmlns:a16="http://schemas.microsoft.com/office/drawing/2014/main" id="{6ADBE375-FC78-4053-B45F-D4128DD49A08}"/>
              </a:ext>
              <a:ext uri="{C183D7F6-B498-43B3-948B-1728B52AA6E4}">
                <adec:decorative xmlns:adec="http://schemas.microsoft.com/office/drawing/2017/decorative" val="1"/>
              </a:ext>
            </a:extLst>
          </p:cNvPr>
          <p:cNvSpPr txBox="1"/>
          <p:nvPr userDrawn="1"/>
        </p:nvSpPr>
        <p:spPr>
          <a:xfrm>
            <a:off x="3821723" y="633046"/>
            <a:ext cx="184731" cy="369332"/>
          </a:xfrm>
          <a:prstGeom prst="rect">
            <a:avLst/>
          </a:prstGeom>
          <a:noFill/>
        </p:spPr>
        <p:txBody>
          <a:bodyPr wrap="none" rtlCol="0">
            <a:spAutoFit/>
          </a:bodyPr>
          <a:lstStyle/>
          <a:p>
            <a:endParaRPr lang="en-US" dirty="0">
              <a:solidFill>
                <a:srgbClr val="7F7F7F"/>
              </a:solidFill>
            </a:endParaRPr>
          </a:p>
        </p:txBody>
      </p:sp>
    </p:spTree>
    <p:extLst>
      <p:ext uri="{BB962C8B-B14F-4D97-AF65-F5344CB8AC3E}">
        <p14:creationId xmlns:p14="http://schemas.microsoft.com/office/powerpoint/2010/main" val="5041086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dirty="0"/>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98539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341892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dirty="0"/>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58559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2ADE3F83-DCC3-4597-B380-7B0B03033219}"/>
              </a:ext>
            </a:extLst>
          </p:cNvPr>
          <p:cNvSpPr>
            <a:spLocks noGrp="1"/>
          </p:cNvSpPr>
          <p:nvPr>
            <p:ph sz="quarter" idx="10"/>
          </p:nvPr>
        </p:nvSpPr>
        <p:spPr>
          <a:xfrm>
            <a:off x="609600" y="1363663"/>
            <a:ext cx="1930400" cy="406400"/>
          </a:xfrm>
        </p:spPr>
        <p:txBody>
          <a:bodyPr/>
          <a:lstStyle>
            <a:lvl1pPr marL="0" indent="0">
              <a:buNone/>
              <a:defRPr/>
            </a:lvl1pPr>
          </a:lstStyle>
          <a:p>
            <a:pPr lvl="0"/>
            <a:endParaRPr lang="en-GB"/>
          </a:p>
        </p:txBody>
      </p:sp>
      <p:sp>
        <p:nvSpPr>
          <p:cNvPr id="10" name="Content Placeholder 4">
            <a:extLst>
              <a:ext uri="{FF2B5EF4-FFF2-40B4-BE49-F238E27FC236}">
                <a16:creationId xmlns:a16="http://schemas.microsoft.com/office/drawing/2014/main" id="{0A5A63A7-D8FF-41AA-A7F0-C01FC9BC92BE}"/>
              </a:ext>
            </a:extLst>
          </p:cNvPr>
          <p:cNvSpPr>
            <a:spLocks noGrp="1"/>
          </p:cNvSpPr>
          <p:nvPr>
            <p:ph sz="quarter" idx="11"/>
          </p:nvPr>
        </p:nvSpPr>
        <p:spPr>
          <a:xfrm>
            <a:off x="609600" y="1987097"/>
            <a:ext cx="1930400" cy="406400"/>
          </a:xfrm>
        </p:spPr>
        <p:txBody>
          <a:bodyPr/>
          <a:lstStyle>
            <a:lvl1pPr marL="0" indent="0">
              <a:buNone/>
              <a:defRPr/>
            </a:lvl1pPr>
          </a:lstStyle>
          <a:p>
            <a:pPr lvl="0"/>
            <a:endParaRPr lang="en-GB"/>
          </a:p>
        </p:txBody>
      </p:sp>
      <p:sp>
        <p:nvSpPr>
          <p:cNvPr id="11" name="Content Placeholder 4">
            <a:extLst>
              <a:ext uri="{FF2B5EF4-FFF2-40B4-BE49-F238E27FC236}">
                <a16:creationId xmlns:a16="http://schemas.microsoft.com/office/drawing/2014/main" id="{D904D2C9-B231-4E1C-8C8D-D551C1EBE2F8}"/>
              </a:ext>
            </a:extLst>
          </p:cNvPr>
          <p:cNvSpPr>
            <a:spLocks noGrp="1"/>
          </p:cNvSpPr>
          <p:nvPr>
            <p:ph sz="quarter" idx="12"/>
          </p:nvPr>
        </p:nvSpPr>
        <p:spPr>
          <a:xfrm>
            <a:off x="609600" y="2610531"/>
            <a:ext cx="1930400" cy="406400"/>
          </a:xfrm>
        </p:spPr>
        <p:txBody>
          <a:bodyPr/>
          <a:lstStyle>
            <a:lvl1pPr marL="0" indent="0">
              <a:buNone/>
              <a:defRPr/>
            </a:lvl1pPr>
          </a:lstStyle>
          <a:p>
            <a:pPr lvl="0"/>
            <a:endParaRPr lang="en-GB"/>
          </a:p>
        </p:txBody>
      </p:sp>
      <p:sp>
        <p:nvSpPr>
          <p:cNvPr id="12" name="Content Placeholder 4">
            <a:extLst>
              <a:ext uri="{FF2B5EF4-FFF2-40B4-BE49-F238E27FC236}">
                <a16:creationId xmlns:a16="http://schemas.microsoft.com/office/drawing/2014/main" id="{3FF79EB1-9BBC-438C-A035-3A3790230AE1}"/>
              </a:ext>
            </a:extLst>
          </p:cNvPr>
          <p:cNvSpPr>
            <a:spLocks noGrp="1"/>
          </p:cNvSpPr>
          <p:nvPr>
            <p:ph sz="quarter" idx="13"/>
          </p:nvPr>
        </p:nvSpPr>
        <p:spPr>
          <a:xfrm>
            <a:off x="609600" y="3233965"/>
            <a:ext cx="1930400" cy="406400"/>
          </a:xfrm>
        </p:spPr>
        <p:txBody>
          <a:bodyPr/>
          <a:lstStyle>
            <a:lvl1pPr marL="0" indent="0">
              <a:buNone/>
              <a:defRPr/>
            </a:lvl1pPr>
          </a:lstStyle>
          <a:p>
            <a:pPr lvl="0"/>
            <a:endParaRPr lang="en-GB"/>
          </a:p>
        </p:txBody>
      </p:sp>
      <p:sp>
        <p:nvSpPr>
          <p:cNvPr id="13" name="Content Placeholder 4">
            <a:extLst>
              <a:ext uri="{FF2B5EF4-FFF2-40B4-BE49-F238E27FC236}">
                <a16:creationId xmlns:a16="http://schemas.microsoft.com/office/drawing/2014/main" id="{A41C8FED-C84B-453C-9224-F649162EC4B5}"/>
              </a:ext>
            </a:extLst>
          </p:cNvPr>
          <p:cNvSpPr>
            <a:spLocks noGrp="1"/>
          </p:cNvSpPr>
          <p:nvPr>
            <p:ph sz="quarter" idx="14"/>
          </p:nvPr>
        </p:nvSpPr>
        <p:spPr>
          <a:xfrm>
            <a:off x="609600" y="4058104"/>
            <a:ext cx="1930400" cy="406400"/>
          </a:xfrm>
        </p:spPr>
        <p:txBody>
          <a:bodyPr/>
          <a:lstStyle>
            <a:lvl1pPr marL="0" indent="0">
              <a:buNone/>
              <a:defRPr/>
            </a:lvl1pPr>
          </a:lstStyle>
          <a:p>
            <a:pPr lvl="0"/>
            <a:endParaRPr lang="en-GB"/>
          </a:p>
        </p:txBody>
      </p:sp>
      <p:sp>
        <p:nvSpPr>
          <p:cNvPr id="14" name="Content Placeholder 4">
            <a:extLst>
              <a:ext uri="{FF2B5EF4-FFF2-40B4-BE49-F238E27FC236}">
                <a16:creationId xmlns:a16="http://schemas.microsoft.com/office/drawing/2014/main" id="{AC6DE443-C11C-42EC-B86B-788110D8A243}"/>
              </a:ext>
            </a:extLst>
          </p:cNvPr>
          <p:cNvSpPr>
            <a:spLocks noGrp="1"/>
          </p:cNvSpPr>
          <p:nvPr>
            <p:ph sz="quarter" idx="15"/>
          </p:nvPr>
        </p:nvSpPr>
        <p:spPr>
          <a:xfrm>
            <a:off x="609600" y="4681538"/>
            <a:ext cx="1930400" cy="406400"/>
          </a:xfrm>
        </p:spPr>
        <p:txBody>
          <a:bodyPr/>
          <a:lstStyle>
            <a:lvl1pPr marL="0" indent="0">
              <a:buNone/>
              <a:defRPr/>
            </a:lvl1pPr>
          </a:lstStyle>
          <a:p>
            <a:pPr lvl="0"/>
            <a:endParaRPr lang="en-GB"/>
          </a:p>
        </p:txBody>
      </p:sp>
      <p:cxnSp>
        <p:nvCxnSpPr>
          <p:cNvPr id="9" name="Straight Connector 8">
            <a:extLst>
              <a:ext uri="{FF2B5EF4-FFF2-40B4-BE49-F238E27FC236}">
                <a16:creationId xmlns:a16="http://schemas.microsoft.com/office/drawing/2014/main" id="{A41521A8-12E7-4E11-B910-425FE0412359}"/>
              </a:ext>
              <a:ext uri="{C183D7F6-B498-43B3-948B-1728B52AA6E4}">
                <adec:decorative xmlns:adec="http://schemas.microsoft.com/office/drawing/2017/decorative" val="1"/>
              </a:ext>
            </a:extLst>
          </p:cNvPr>
          <p:cNvCxnSpPr>
            <a:cxnSpLocks/>
          </p:cNvCxnSpPr>
          <p:nvPr userDrawn="1"/>
        </p:nvCxnSpPr>
        <p:spPr>
          <a:xfrm>
            <a:off x="2600452" y="3997372"/>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0184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1CAD5BEF-6B18-45BB-B96C-7B6A75512901}"/>
              </a:ext>
            </a:extLst>
          </p:cNvPr>
          <p:cNvSpPr>
            <a:spLocks noGrp="1"/>
          </p:cNvSpPr>
          <p:nvPr>
            <p:ph sz="quarter" idx="10"/>
          </p:nvPr>
        </p:nvSpPr>
        <p:spPr>
          <a:xfrm>
            <a:off x="395288" y="1582738"/>
            <a:ext cx="1460500" cy="519112"/>
          </a:xfrm>
        </p:spPr>
        <p:txBody>
          <a:bodyPr/>
          <a:lstStyle>
            <a:lvl1pPr marL="0" indent="0">
              <a:buNone/>
              <a:defRPr/>
            </a:lvl1pPr>
          </a:lstStyle>
          <a:p>
            <a:pPr lvl="0"/>
            <a:endParaRPr lang="en-GB"/>
          </a:p>
        </p:txBody>
      </p:sp>
      <p:sp>
        <p:nvSpPr>
          <p:cNvPr id="10" name="Content Placeholder 4">
            <a:extLst>
              <a:ext uri="{FF2B5EF4-FFF2-40B4-BE49-F238E27FC236}">
                <a16:creationId xmlns:a16="http://schemas.microsoft.com/office/drawing/2014/main" id="{11A06405-6190-43CE-8A74-107AF04E6998}"/>
              </a:ext>
            </a:extLst>
          </p:cNvPr>
          <p:cNvSpPr>
            <a:spLocks noGrp="1"/>
          </p:cNvSpPr>
          <p:nvPr>
            <p:ph sz="quarter" idx="11"/>
          </p:nvPr>
        </p:nvSpPr>
        <p:spPr>
          <a:xfrm>
            <a:off x="395288" y="2254250"/>
            <a:ext cx="1460500" cy="519112"/>
          </a:xfrm>
        </p:spPr>
        <p:txBody>
          <a:bodyPr/>
          <a:lstStyle>
            <a:lvl1pPr marL="0" indent="0">
              <a:buNone/>
              <a:defRPr/>
            </a:lvl1pPr>
          </a:lstStyle>
          <a:p>
            <a:pPr lvl="0"/>
            <a:endParaRPr lang="en-GB"/>
          </a:p>
        </p:txBody>
      </p:sp>
      <p:sp>
        <p:nvSpPr>
          <p:cNvPr id="11" name="Content Placeholder 4">
            <a:extLst>
              <a:ext uri="{FF2B5EF4-FFF2-40B4-BE49-F238E27FC236}">
                <a16:creationId xmlns:a16="http://schemas.microsoft.com/office/drawing/2014/main" id="{657CDCED-4144-4978-AA54-6CEFB2B4AE50}"/>
              </a:ext>
            </a:extLst>
          </p:cNvPr>
          <p:cNvSpPr>
            <a:spLocks noGrp="1"/>
          </p:cNvSpPr>
          <p:nvPr>
            <p:ph sz="quarter" idx="12"/>
          </p:nvPr>
        </p:nvSpPr>
        <p:spPr>
          <a:xfrm>
            <a:off x="395288" y="2894015"/>
            <a:ext cx="1460500" cy="519112"/>
          </a:xfrm>
        </p:spPr>
        <p:txBody>
          <a:bodyPr/>
          <a:lstStyle>
            <a:lvl1pPr marL="0" indent="0">
              <a:buNone/>
              <a:defRPr/>
            </a:lvl1pPr>
          </a:lstStyle>
          <a:p>
            <a:pPr lvl="0"/>
            <a:endParaRPr lang="en-GB"/>
          </a:p>
        </p:txBody>
      </p:sp>
      <p:sp>
        <p:nvSpPr>
          <p:cNvPr id="12" name="Content Placeholder 4">
            <a:extLst>
              <a:ext uri="{FF2B5EF4-FFF2-40B4-BE49-F238E27FC236}">
                <a16:creationId xmlns:a16="http://schemas.microsoft.com/office/drawing/2014/main" id="{485DC7E3-DB95-4B9B-BDF5-14989FC6B813}"/>
              </a:ext>
            </a:extLst>
          </p:cNvPr>
          <p:cNvSpPr>
            <a:spLocks noGrp="1"/>
          </p:cNvSpPr>
          <p:nvPr>
            <p:ph sz="quarter" idx="13"/>
          </p:nvPr>
        </p:nvSpPr>
        <p:spPr>
          <a:xfrm>
            <a:off x="395288" y="3565527"/>
            <a:ext cx="1460500" cy="519112"/>
          </a:xfrm>
        </p:spPr>
        <p:txBody>
          <a:bodyPr/>
          <a:lstStyle>
            <a:lvl1pPr marL="0" indent="0">
              <a:buNone/>
              <a:defRPr/>
            </a:lvl1pPr>
          </a:lstStyle>
          <a:p>
            <a:pPr lvl="0"/>
            <a:endParaRPr lang="en-GB"/>
          </a:p>
        </p:txBody>
      </p:sp>
      <p:sp>
        <p:nvSpPr>
          <p:cNvPr id="13" name="Content Placeholder 4">
            <a:extLst>
              <a:ext uri="{FF2B5EF4-FFF2-40B4-BE49-F238E27FC236}">
                <a16:creationId xmlns:a16="http://schemas.microsoft.com/office/drawing/2014/main" id="{9229BB31-9A0A-4732-AB7F-20A98D7ECCD6}"/>
              </a:ext>
            </a:extLst>
          </p:cNvPr>
          <p:cNvSpPr>
            <a:spLocks noGrp="1"/>
          </p:cNvSpPr>
          <p:nvPr>
            <p:ph sz="quarter" idx="14"/>
          </p:nvPr>
        </p:nvSpPr>
        <p:spPr>
          <a:xfrm>
            <a:off x="395288" y="4233648"/>
            <a:ext cx="1460500" cy="519112"/>
          </a:xfrm>
        </p:spPr>
        <p:txBody>
          <a:bodyPr/>
          <a:lstStyle>
            <a:lvl1pPr marL="0" indent="0">
              <a:buNone/>
              <a:defRPr/>
            </a:lvl1pPr>
          </a:lstStyle>
          <a:p>
            <a:pPr lvl="0"/>
            <a:endParaRPr lang="en-GB"/>
          </a:p>
        </p:txBody>
      </p:sp>
      <p:sp>
        <p:nvSpPr>
          <p:cNvPr id="14" name="Content Placeholder 4">
            <a:extLst>
              <a:ext uri="{FF2B5EF4-FFF2-40B4-BE49-F238E27FC236}">
                <a16:creationId xmlns:a16="http://schemas.microsoft.com/office/drawing/2014/main" id="{252DD2BA-CB43-48D1-A023-D3E1C10AEF50}"/>
              </a:ext>
            </a:extLst>
          </p:cNvPr>
          <p:cNvSpPr>
            <a:spLocks noGrp="1"/>
          </p:cNvSpPr>
          <p:nvPr>
            <p:ph sz="quarter" idx="15"/>
          </p:nvPr>
        </p:nvSpPr>
        <p:spPr>
          <a:xfrm>
            <a:off x="395288" y="4905160"/>
            <a:ext cx="1460500" cy="519112"/>
          </a:xfrm>
        </p:spPr>
        <p:txBody>
          <a:bodyPr/>
          <a:lstStyle>
            <a:lvl1pPr marL="0" indent="0">
              <a:buNone/>
              <a:defRPr/>
            </a:lvl1pPr>
          </a:lstStyle>
          <a:p>
            <a:pPr lvl="0"/>
            <a:endParaRPr lang="en-GB"/>
          </a:p>
        </p:txBody>
      </p:sp>
      <p:cxnSp>
        <p:nvCxnSpPr>
          <p:cNvPr id="9" name="Straight Connector 8">
            <a:extLst>
              <a:ext uri="{FF2B5EF4-FFF2-40B4-BE49-F238E27FC236}">
                <a16:creationId xmlns:a16="http://schemas.microsoft.com/office/drawing/2014/main" id="{5F395B8A-72FD-473A-8D11-74A64FE7E1AE}"/>
              </a:ext>
              <a:ext uri="{C183D7F6-B498-43B3-948B-1728B52AA6E4}">
                <adec:decorative xmlns:adec="http://schemas.microsoft.com/office/drawing/2017/decorative" val="1"/>
              </a:ext>
            </a:extLst>
          </p:cNvPr>
          <p:cNvCxnSpPr>
            <a:cxnSpLocks/>
          </p:cNvCxnSpPr>
          <p:nvPr userDrawn="1"/>
        </p:nvCxnSpPr>
        <p:spPr>
          <a:xfrm>
            <a:off x="2600452" y="3982382"/>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1774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dirty="0"/>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982326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dirty="0"/>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2946811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6" name="Rectangle 5">
            <a:extLst>
              <a:ext uri="{FF2B5EF4-FFF2-40B4-BE49-F238E27FC236}">
                <a16:creationId xmlns:a16="http://schemas.microsoft.com/office/drawing/2014/main" id="{B7854A22-75D4-004D-AD91-9BC8642F840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Content Placeholder 2">
            <a:extLst>
              <a:ext uri="{FF2B5EF4-FFF2-40B4-BE49-F238E27FC236}">
                <a16:creationId xmlns:a16="http://schemas.microsoft.com/office/drawing/2014/main" id="{D81AE5BE-8E05-4832-BA8C-4C9926F7AFB3}"/>
              </a:ext>
            </a:extLst>
          </p:cNvPr>
          <p:cNvSpPr>
            <a:spLocks noGrp="1"/>
          </p:cNvSpPr>
          <p:nvPr>
            <p:ph sz="quarter" idx="10"/>
          </p:nvPr>
        </p:nvSpPr>
        <p:spPr>
          <a:xfrm>
            <a:off x="996950" y="1446213"/>
            <a:ext cx="2224088" cy="628650"/>
          </a:xfrm>
        </p:spPr>
        <p:txBody>
          <a:bodyPr/>
          <a:lstStyle>
            <a:lvl1pPr marL="0" indent="0">
              <a:buNone/>
              <a:defRPr/>
            </a:lvl1pPr>
          </a:lstStyle>
          <a:p>
            <a:pPr lvl="0"/>
            <a:endParaRPr lang="en-GB"/>
          </a:p>
        </p:txBody>
      </p:sp>
    </p:spTree>
    <p:extLst>
      <p:ext uri="{BB962C8B-B14F-4D97-AF65-F5344CB8AC3E}">
        <p14:creationId xmlns:p14="http://schemas.microsoft.com/office/powerpoint/2010/main" val="37631399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dirty="0"/>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dirty="0"/>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dirty="0"/>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dirty="0"/>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dirty="0"/>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5861830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dirty="0"/>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6767480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dirty="0"/>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3688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dirty="0"/>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874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1611977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dirty="0"/>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34509927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39AE-F4F5-4EA6-AA51-43F906CE0B92}"/>
              </a:ext>
            </a:extLst>
          </p:cNvPr>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dirty="0"/>
          </a:p>
        </p:txBody>
      </p:sp>
      <p:sp>
        <p:nvSpPr>
          <p:cNvPr id="3" name="Picture Placeholder 2">
            <a:extLst>
              <a:ext uri="{FF2B5EF4-FFF2-40B4-BE49-F238E27FC236}">
                <a16:creationId xmlns:a16="http://schemas.microsoft.com/office/drawing/2014/main" id="{19AB93C9-328E-254A-B592-0E158F1981FD}"/>
              </a:ext>
              <a:ext uri="{C183D7F6-B498-43B3-948B-1728B52AA6E4}">
                <adec:decorative xmlns:adec="http://schemas.microsoft.com/office/drawing/2017/decorative" val="1"/>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dirty="0"/>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4893098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D867-2E09-431B-A6B2-8BE24E16F5E7}"/>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76182534-211C-4C97-8823-39C600A63D69}"/>
              </a:ext>
            </a:extLst>
          </p:cNvPr>
          <p:cNvSpPr>
            <a:spLocks noGrp="1"/>
          </p:cNvSpPr>
          <p:nvPr>
            <p:ph sz="quarter" idx="10"/>
          </p:nvPr>
        </p:nvSpPr>
        <p:spPr>
          <a:xfrm>
            <a:off x="609600" y="1296988"/>
            <a:ext cx="1846263" cy="490537"/>
          </a:xfrm>
        </p:spPr>
        <p:txBody>
          <a:bodyPr/>
          <a:lstStyle>
            <a:lvl1pPr marL="0" indent="0">
              <a:buNone/>
              <a:defRPr/>
            </a:lvl1pPr>
          </a:lstStyle>
          <a:p>
            <a:pPr lvl="0"/>
            <a:endParaRPr lang="en-GB"/>
          </a:p>
        </p:txBody>
      </p:sp>
      <p:sp>
        <p:nvSpPr>
          <p:cNvPr id="8" name="Content Placeholder 6">
            <a:extLst>
              <a:ext uri="{FF2B5EF4-FFF2-40B4-BE49-F238E27FC236}">
                <a16:creationId xmlns:a16="http://schemas.microsoft.com/office/drawing/2014/main" id="{AD8C4CF7-53E3-4D32-814D-8E9A2DF74008}"/>
              </a:ext>
            </a:extLst>
          </p:cNvPr>
          <p:cNvSpPr>
            <a:spLocks noGrp="1"/>
          </p:cNvSpPr>
          <p:nvPr>
            <p:ph sz="quarter" idx="11"/>
          </p:nvPr>
        </p:nvSpPr>
        <p:spPr>
          <a:xfrm>
            <a:off x="609600" y="1969946"/>
            <a:ext cx="1846263" cy="490537"/>
          </a:xfrm>
        </p:spPr>
        <p:txBody>
          <a:bodyPr/>
          <a:lstStyle>
            <a:lvl1pPr marL="0" indent="0">
              <a:buNone/>
              <a:defRPr/>
            </a:lvl1pPr>
          </a:lstStyle>
          <a:p>
            <a:pPr lvl="0"/>
            <a:endParaRPr lang="en-GB"/>
          </a:p>
        </p:txBody>
      </p:sp>
      <p:sp>
        <p:nvSpPr>
          <p:cNvPr id="9" name="Content Placeholder 6">
            <a:extLst>
              <a:ext uri="{FF2B5EF4-FFF2-40B4-BE49-F238E27FC236}">
                <a16:creationId xmlns:a16="http://schemas.microsoft.com/office/drawing/2014/main" id="{403D984A-6AA0-4832-85A5-4D934C743B38}"/>
              </a:ext>
            </a:extLst>
          </p:cNvPr>
          <p:cNvSpPr>
            <a:spLocks noGrp="1"/>
          </p:cNvSpPr>
          <p:nvPr>
            <p:ph sz="quarter" idx="12"/>
          </p:nvPr>
        </p:nvSpPr>
        <p:spPr>
          <a:xfrm>
            <a:off x="609600" y="2642904"/>
            <a:ext cx="1846263" cy="490537"/>
          </a:xfrm>
        </p:spPr>
        <p:txBody>
          <a:bodyPr/>
          <a:lstStyle>
            <a:lvl1pPr marL="0" indent="0">
              <a:buNone/>
              <a:defRPr/>
            </a:lvl1pPr>
          </a:lstStyle>
          <a:p>
            <a:pPr lvl="0"/>
            <a:endParaRPr lang="en-GB"/>
          </a:p>
        </p:txBody>
      </p:sp>
      <p:sp>
        <p:nvSpPr>
          <p:cNvPr id="10" name="Content Placeholder 6">
            <a:extLst>
              <a:ext uri="{FF2B5EF4-FFF2-40B4-BE49-F238E27FC236}">
                <a16:creationId xmlns:a16="http://schemas.microsoft.com/office/drawing/2014/main" id="{45CA608B-4EE5-44F9-90E1-24B5C9041048}"/>
              </a:ext>
            </a:extLst>
          </p:cNvPr>
          <p:cNvSpPr>
            <a:spLocks noGrp="1"/>
          </p:cNvSpPr>
          <p:nvPr>
            <p:ph sz="quarter" idx="13"/>
          </p:nvPr>
        </p:nvSpPr>
        <p:spPr>
          <a:xfrm>
            <a:off x="609600" y="3315862"/>
            <a:ext cx="1846263" cy="490537"/>
          </a:xfrm>
        </p:spPr>
        <p:txBody>
          <a:bodyPr/>
          <a:lstStyle>
            <a:lvl1pPr marL="0" indent="0">
              <a:buNone/>
              <a:defRPr/>
            </a:lvl1pPr>
          </a:lstStyle>
          <a:p>
            <a:pPr lvl="0"/>
            <a:endParaRPr lang="en-GB"/>
          </a:p>
        </p:txBody>
      </p:sp>
      <p:sp>
        <p:nvSpPr>
          <p:cNvPr id="11" name="Content Placeholder 6">
            <a:extLst>
              <a:ext uri="{FF2B5EF4-FFF2-40B4-BE49-F238E27FC236}">
                <a16:creationId xmlns:a16="http://schemas.microsoft.com/office/drawing/2014/main" id="{C9444CC2-ADE2-48DE-891F-D9F8BB7DAD07}"/>
              </a:ext>
            </a:extLst>
          </p:cNvPr>
          <p:cNvSpPr>
            <a:spLocks noGrp="1"/>
          </p:cNvSpPr>
          <p:nvPr>
            <p:ph sz="quarter" idx="14"/>
          </p:nvPr>
        </p:nvSpPr>
        <p:spPr>
          <a:xfrm>
            <a:off x="609600" y="3988820"/>
            <a:ext cx="1846263" cy="490537"/>
          </a:xfrm>
        </p:spPr>
        <p:txBody>
          <a:bodyPr/>
          <a:lstStyle>
            <a:lvl1pPr marL="0" indent="0">
              <a:buNone/>
              <a:defRPr/>
            </a:lvl1pPr>
          </a:lstStyle>
          <a:p>
            <a:pPr lvl="0"/>
            <a:endParaRPr lang="en-GB"/>
          </a:p>
        </p:txBody>
      </p:sp>
      <p:sp>
        <p:nvSpPr>
          <p:cNvPr id="12" name="Content Placeholder 6">
            <a:extLst>
              <a:ext uri="{FF2B5EF4-FFF2-40B4-BE49-F238E27FC236}">
                <a16:creationId xmlns:a16="http://schemas.microsoft.com/office/drawing/2014/main" id="{C515AFBC-7D56-4885-AC2B-8969C3D26C38}"/>
              </a:ext>
            </a:extLst>
          </p:cNvPr>
          <p:cNvSpPr>
            <a:spLocks noGrp="1"/>
          </p:cNvSpPr>
          <p:nvPr>
            <p:ph sz="quarter" idx="15"/>
          </p:nvPr>
        </p:nvSpPr>
        <p:spPr>
          <a:xfrm>
            <a:off x="609600" y="4661778"/>
            <a:ext cx="1846263" cy="490537"/>
          </a:xfrm>
        </p:spPr>
        <p:txBody>
          <a:bodyPr/>
          <a:lstStyle>
            <a:lvl1pPr marL="0" indent="0">
              <a:buNone/>
              <a:defRPr/>
            </a:lvl1pPr>
          </a:lstStyle>
          <a:p>
            <a:pPr lvl="0"/>
            <a:endParaRPr lang="en-GB"/>
          </a:p>
        </p:txBody>
      </p:sp>
      <p:cxnSp>
        <p:nvCxnSpPr>
          <p:cNvPr id="13" name="Straight Connector 12">
            <a:extLst>
              <a:ext uri="{FF2B5EF4-FFF2-40B4-BE49-F238E27FC236}">
                <a16:creationId xmlns:a16="http://schemas.microsoft.com/office/drawing/2014/main" id="{D0C5D578-8B6A-4CC0-898D-2C52B414431A}"/>
              </a:ext>
              <a:ext uri="{C183D7F6-B498-43B3-948B-1728B52AA6E4}">
                <adec:decorative xmlns:adec="http://schemas.microsoft.com/office/drawing/2017/decorative" val="1"/>
              </a:ext>
            </a:extLst>
          </p:cNvPr>
          <p:cNvCxnSpPr>
            <a:cxnSpLocks/>
          </p:cNvCxnSpPr>
          <p:nvPr userDrawn="1"/>
        </p:nvCxnSpPr>
        <p:spPr>
          <a:xfrm>
            <a:off x="1940629" y="2554434"/>
            <a:ext cx="0" cy="166431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2E8358A-15CD-434E-AA6C-B49EEC3221FA}"/>
              </a:ext>
              <a:ext uri="{C183D7F6-B498-43B3-948B-1728B52AA6E4}">
                <adec:decorative xmlns:adec="http://schemas.microsoft.com/office/drawing/2017/decorative" val="1"/>
              </a:ext>
            </a:extLst>
          </p:cNvPr>
          <p:cNvCxnSpPr>
            <a:cxnSpLocks/>
          </p:cNvCxnSpPr>
          <p:nvPr userDrawn="1"/>
        </p:nvCxnSpPr>
        <p:spPr>
          <a:xfrm>
            <a:off x="3928572" y="2554434"/>
            <a:ext cx="0" cy="166431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6F220A6-9E31-402D-A382-1D5C564DB3EF}"/>
              </a:ext>
              <a:ext uri="{C183D7F6-B498-43B3-948B-1728B52AA6E4}">
                <adec:decorative xmlns:adec="http://schemas.microsoft.com/office/drawing/2017/decorative" val="1"/>
              </a:ext>
            </a:extLst>
          </p:cNvPr>
          <p:cNvCxnSpPr>
            <a:cxnSpLocks/>
          </p:cNvCxnSpPr>
          <p:nvPr userDrawn="1"/>
        </p:nvCxnSpPr>
        <p:spPr>
          <a:xfrm>
            <a:off x="5969896" y="2554434"/>
            <a:ext cx="0" cy="166431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C226392-334A-4550-BDC1-96C886CE8C25}"/>
              </a:ext>
              <a:ext uri="{C183D7F6-B498-43B3-948B-1728B52AA6E4}">
                <adec:decorative xmlns:adec="http://schemas.microsoft.com/office/drawing/2017/decorative" val="1"/>
              </a:ext>
            </a:extLst>
          </p:cNvPr>
          <p:cNvCxnSpPr>
            <a:cxnSpLocks/>
          </p:cNvCxnSpPr>
          <p:nvPr userDrawn="1"/>
        </p:nvCxnSpPr>
        <p:spPr>
          <a:xfrm>
            <a:off x="7957839" y="2554434"/>
            <a:ext cx="0" cy="166431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51FA081-8F6E-4E82-AA6E-45E0C42B4108}"/>
              </a:ext>
              <a:ext uri="{C183D7F6-B498-43B3-948B-1728B52AA6E4}">
                <adec:decorative xmlns:adec="http://schemas.microsoft.com/office/drawing/2017/decorative" val="1"/>
              </a:ext>
            </a:extLst>
          </p:cNvPr>
          <p:cNvCxnSpPr>
            <a:cxnSpLocks/>
          </p:cNvCxnSpPr>
          <p:nvPr userDrawn="1"/>
        </p:nvCxnSpPr>
        <p:spPr>
          <a:xfrm>
            <a:off x="9945781" y="2554434"/>
            <a:ext cx="0" cy="1664313"/>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4792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C6DB-724E-47F3-9CB7-B9679770DB5C}"/>
              </a:ext>
            </a:extLst>
          </p:cNvPr>
          <p:cNvSpPr>
            <a:spLocks noGrp="1"/>
          </p:cNvSpPr>
          <p:nvPr>
            <p:ph type="title"/>
          </p:nvPr>
        </p:nvSpPr>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52239C73-03CB-401E-B236-2AE0CF85156E}"/>
              </a:ext>
              <a:ext uri="{C183D7F6-B498-43B3-948B-1728B52AA6E4}">
                <adec:decorative xmlns:adec="http://schemas.microsoft.com/office/drawing/2017/decorative" val="1"/>
              </a:ext>
            </a:extLst>
          </p:cNvPr>
          <p:cNvSpPr/>
          <p:nvPr userDrawn="1"/>
        </p:nvSpPr>
        <p:spPr>
          <a:xfrm>
            <a:off x="13855" y="6123859"/>
            <a:ext cx="12185765"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7" name="Rectangle 6">
            <a:extLst>
              <a:ext uri="{FF2B5EF4-FFF2-40B4-BE49-F238E27FC236}">
                <a16:creationId xmlns:a16="http://schemas.microsoft.com/office/drawing/2014/main" id="{D1CE3758-6E9D-46E1-A5D8-5912CCDFB4DA}"/>
              </a:ext>
              <a:ext uri="{C183D7F6-B498-43B3-948B-1728B52AA6E4}">
                <adec:decorative xmlns:adec="http://schemas.microsoft.com/office/drawing/2017/decorative" val="1"/>
              </a:ext>
            </a:extLst>
          </p:cNvPr>
          <p:cNvSpPr/>
          <p:nvPr userDrawn="1"/>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00AAC6"/>
              </a:solidFill>
              <a:latin typeface="Arial" panose="020B0604020202020204" pitchFamily="34" charset="0"/>
            </a:endParaRPr>
          </a:p>
        </p:txBody>
      </p:sp>
    </p:spTree>
    <p:extLst>
      <p:ext uri="{BB962C8B-B14F-4D97-AF65-F5344CB8AC3E}">
        <p14:creationId xmlns:p14="http://schemas.microsoft.com/office/powerpoint/2010/main" val="3336946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14ED-597A-4D8B-A5D4-91F004829D3A}"/>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FE28A6F-EBCF-452E-8621-1CBC6B14E0B6}"/>
              </a:ext>
            </a:extLst>
          </p:cNvPr>
          <p:cNvSpPr>
            <a:spLocks noGrp="1"/>
          </p:cNvSpPr>
          <p:nvPr>
            <p:ph sz="quarter" idx="10"/>
          </p:nvPr>
        </p:nvSpPr>
        <p:spPr>
          <a:xfrm>
            <a:off x="1133475" y="1911350"/>
            <a:ext cx="1760538" cy="407988"/>
          </a:xfrm>
        </p:spPr>
        <p:txBody>
          <a:bodyPr/>
          <a:lstStyle>
            <a:lvl1pPr marL="0" indent="0">
              <a:buNone/>
              <a:defRPr/>
            </a:lvl1pPr>
          </a:lstStyle>
          <a:p>
            <a:pPr lvl="0"/>
            <a:endParaRPr lang="en-GB"/>
          </a:p>
        </p:txBody>
      </p:sp>
      <p:sp>
        <p:nvSpPr>
          <p:cNvPr id="11" name="Rectangle 10">
            <a:extLst>
              <a:ext uri="{FF2B5EF4-FFF2-40B4-BE49-F238E27FC236}">
                <a16:creationId xmlns:a16="http://schemas.microsoft.com/office/drawing/2014/main" id="{0589A9C8-4914-46A7-9BA3-445B2D2F4C33}"/>
              </a:ext>
              <a:ext uri="{C183D7F6-B498-43B3-948B-1728B52AA6E4}">
                <adec:decorative xmlns:adec="http://schemas.microsoft.com/office/drawing/2017/decorative" val="1"/>
              </a:ext>
            </a:extLst>
          </p:cNvPr>
          <p:cNvSpPr/>
          <p:nvPr userDrawn="1"/>
        </p:nvSpPr>
        <p:spPr>
          <a:xfrm>
            <a:off x="13855" y="6123859"/>
            <a:ext cx="12185765"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8" name="Rectangle 7">
            <a:extLst>
              <a:ext uri="{FF2B5EF4-FFF2-40B4-BE49-F238E27FC236}">
                <a16:creationId xmlns:a16="http://schemas.microsoft.com/office/drawing/2014/main" id="{5406FF2B-B818-4CF8-A0CD-F6DB6F97F246}"/>
              </a:ext>
              <a:ext uri="{C183D7F6-B498-43B3-948B-1728B52AA6E4}">
                <adec:decorative xmlns:adec="http://schemas.microsoft.com/office/drawing/2017/decorative" val="1"/>
              </a:ext>
            </a:extLst>
          </p:cNvPr>
          <p:cNvSpPr/>
          <p:nvPr userDrawn="1"/>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00AAC6"/>
              </a:solidFill>
              <a:latin typeface="Arial" panose="020B0604020202020204" pitchFamily="34" charset="0"/>
            </a:endParaRPr>
          </a:p>
        </p:txBody>
      </p:sp>
      <p:sp>
        <p:nvSpPr>
          <p:cNvPr id="9" name="Rectangle 8">
            <a:extLst>
              <a:ext uri="{FF2B5EF4-FFF2-40B4-BE49-F238E27FC236}">
                <a16:creationId xmlns:a16="http://schemas.microsoft.com/office/drawing/2014/main" id="{596FE92F-96ED-4EEA-AF46-837CCA25E4F5}"/>
              </a:ext>
              <a:ext uri="{C183D7F6-B498-43B3-948B-1728B52AA6E4}">
                <adec:decorative xmlns:adec="http://schemas.microsoft.com/office/drawing/2017/decorative" val="1"/>
              </a:ext>
            </a:extLst>
          </p:cNvPr>
          <p:cNvSpPr/>
          <p:nvPr userDrawn="1"/>
        </p:nvSpPr>
        <p:spPr>
          <a:xfrm>
            <a:off x="6096001" y="1256670"/>
            <a:ext cx="6096000" cy="43446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00AAC6"/>
              </a:solidFill>
              <a:latin typeface="Arial" panose="020B0604020202020204" pitchFamily="34" charset="0"/>
            </a:endParaRPr>
          </a:p>
        </p:txBody>
      </p:sp>
    </p:spTree>
    <p:extLst>
      <p:ext uri="{BB962C8B-B14F-4D97-AF65-F5344CB8AC3E}">
        <p14:creationId xmlns:p14="http://schemas.microsoft.com/office/powerpoint/2010/main" val="4758344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33234359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1">
            <a:extLst>
              <a:ext uri="{FF2B5EF4-FFF2-40B4-BE49-F238E27FC236}">
                <a16:creationId xmlns:a16="http://schemas.microsoft.com/office/drawing/2014/main" id="{A79A3436-1F49-4036-AF3A-CDE99752269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932985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dirty="0"/>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17298024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0643B266-71DA-498E-80A2-E79AB4140C3E}"/>
              </a:ext>
            </a:extLst>
          </p:cNvPr>
          <p:cNvSpPr>
            <a:spLocks noGrp="1"/>
          </p:cNvSpPr>
          <p:nvPr>
            <p:ph sz="quarter" idx="10"/>
          </p:nvPr>
        </p:nvSpPr>
        <p:spPr>
          <a:xfrm>
            <a:off x="1145890" y="1187000"/>
            <a:ext cx="1584325" cy="436562"/>
          </a:xfrm>
        </p:spPr>
        <p:txBody>
          <a:bodyPr/>
          <a:lstStyle>
            <a:lvl1pPr marL="0" indent="0">
              <a:buNone/>
              <a:defRPr/>
            </a:lvl1pPr>
          </a:lstStyle>
          <a:p>
            <a:pPr lvl="0"/>
            <a:endParaRPr lang="en-GB"/>
          </a:p>
        </p:txBody>
      </p:sp>
      <p:sp>
        <p:nvSpPr>
          <p:cNvPr id="7" name="Content Placeholder 5">
            <a:extLst>
              <a:ext uri="{FF2B5EF4-FFF2-40B4-BE49-F238E27FC236}">
                <a16:creationId xmlns:a16="http://schemas.microsoft.com/office/drawing/2014/main" id="{2FDCD70D-EDFF-40E5-8153-428241737CDD}"/>
              </a:ext>
            </a:extLst>
          </p:cNvPr>
          <p:cNvSpPr>
            <a:spLocks noGrp="1"/>
          </p:cNvSpPr>
          <p:nvPr>
            <p:ph sz="quarter" idx="11"/>
          </p:nvPr>
        </p:nvSpPr>
        <p:spPr>
          <a:xfrm>
            <a:off x="1145890" y="1891575"/>
            <a:ext cx="1584325" cy="436562"/>
          </a:xfrm>
        </p:spPr>
        <p:txBody>
          <a:bodyPr/>
          <a:lstStyle>
            <a:lvl1pPr marL="0" indent="0">
              <a:buNone/>
              <a:defRPr/>
            </a:lvl1pPr>
          </a:lstStyle>
          <a:p>
            <a:pPr lvl="0"/>
            <a:endParaRPr lang="en-GB"/>
          </a:p>
        </p:txBody>
      </p:sp>
      <p:sp>
        <p:nvSpPr>
          <p:cNvPr id="8" name="Content Placeholder 5">
            <a:extLst>
              <a:ext uri="{FF2B5EF4-FFF2-40B4-BE49-F238E27FC236}">
                <a16:creationId xmlns:a16="http://schemas.microsoft.com/office/drawing/2014/main" id="{81B79A4C-5F2E-4371-B157-5F169966808B}"/>
              </a:ext>
            </a:extLst>
          </p:cNvPr>
          <p:cNvSpPr>
            <a:spLocks noGrp="1"/>
          </p:cNvSpPr>
          <p:nvPr>
            <p:ph sz="quarter" idx="12"/>
          </p:nvPr>
        </p:nvSpPr>
        <p:spPr>
          <a:xfrm>
            <a:off x="1145890" y="2596150"/>
            <a:ext cx="1584325" cy="436562"/>
          </a:xfrm>
        </p:spPr>
        <p:txBody>
          <a:bodyPr/>
          <a:lstStyle>
            <a:lvl1pPr marL="0" indent="0">
              <a:buNone/>
              <a:defRPr/>
            </a:lvl1pPr>
          </a:lstStyle>
          <a:p>
            <a:pPr lvl="0"/>
            <a:endParaRPr lang="en-GB"/>
          </a:p>
        </p:txBody>
      </p:sp>
      <p:sp>
        <p:nvSpPr>
          <p:cNvPr id="9" name="Content Placeholder 5">
            <a:extLst>
              <a:ext uri="{FF2B5EF4-FFF2-40B4-BE49-F238E27FC236}">
                <a16:creationId xmlns:a16="http://schemas.microsoft.com/office/drawing/2014/main" id="{C1514285-361B-47B0-B012-03CF631F1621}"/>
              </a:ext>
            </a:extLst>
          </p:cNvPr>
          <p:cNvSpPr>
            <a:spLocks noGrp="1"/>
          </p:cNvSpPr>
          <p:nvPr>
            <p:ph sz="quarter" idx="13"/>
          </p:nvPr>
        </p:nvSpPr>
        <p:spPr>
          <a:xfrm>
            <a:off x="1145890" y="3300725"/>
            <a:ext cx="1584325" cy="436562"/>
          </a:xfrm>
        </p:spPr>
        <p:txBody>
          <a:bodyPr/>
          <a:lstStyle>
            <a:lvl1pPr marL="0" indent="0">
              <a:buNone/>
              <a:defRPr/>
            </a:lvl1pPr>
          </a:lstStyle>
          <a:p>
            <a:pPr lvl="0"/>
            <a:endParaRPr lang="en-GB"/>
          </a:p>
        </p:txBody>
      </p:sp>
      <p:sp>
        <p:nvSpPr>
          <p:cNvPr id="10" name="Content Placeholder 5">
            <a:extLst>
              <a:ext uri="{FF2B5EF4-FFF2-40B4-BE49-F238E27FC236}">
                <a16:creationId xmlns:a16="http://schemas.microsoft.com/office/drawing/2014/main" id="{084FF609-2C2D-4D2F-8768-D5F6DECDB6B3}"/>
              </a:ext>
            </a:extLst>
          </p:cNvPr>
          <p:cNvSpPr>
            <a:spLocks noGrp="1"/>
          </p:cNvSpPr>
          <p:nvPr>
            <p:ph sz="quarter" idx="14"/>
          </p:nvPr>
        </p:nvSpPr>
        <p:spPr>
          <a:xfrm>
            <a:off x="2963317" y="1187000"/>
            <a:ext cx="1584325" cy="436562"/>
          </a:xfrm>
        </p:spPr>
        <p:txBody>
          <a:bodyPr/>
          <a:lstStyle>
            <a:lvl1pPr marL="0" indent="0">
              <a:buNone/>
              <a:defRPr/>
            </a:lvl1pPr>
          </a:lstStyle>
          <a:p>
            <a:pPr lvl="0"/>
            <a:endParaRPr lang="en-GB"/>
          </a:p>
        </p:txBody>
      </p:sp>
      <p:sp>
        <p:nvSpPr>
          <p:cNvPr id="11" name="Content Placeholder 5">
            <a:extLst>
              <a:ext uri="{FF2B5EF4-FFF2-40B4-BE49-F238E27FC236}">
                <a16:creationId xmlns:a16="http://schemas.microsoft.com/office/drawing/2014/main" id="{4D707737-1CC0-4B2A-9A40-2B03455F56C8}"/>
              </a:ext>
            </a:extLst>
          </p:cNvPr>
          <p:cNvSpPr>
            <a:spLocks noGrp="1"/>
          </p:cNvSpPr>
          <p:nvPr>
            <p:ph sz="quarter" idx="15"/>
          </p:nvPr>
        </p:nvSpPr>
        <p:spPr>
          <a:xfrm>
            <a:off x="2963317" y="1891575"/>
            <a:ext cx="1584325" cy="436562"/>
          </a:xfrm>
        </p:spPr>
        <p:txBody>
          <a:bodyPr/>
          <a:lstStyle>
            <a:lvl1pPr marL="0" indent="0">
              <a:buNone/>
              <a:defRPr/>
            </a:lvl1pPr>
          </a:lstStyle>
          <a:p>
            <a:pPr lvl="0"/>
            <a:endParaRPr lang="en-GB"/>
          </a:p>
        </p:txBody>
      </p:sp>
      <p:sp>
        <p:nvSpPr>
          <p:cNvPr id="12" name="Content Placeholder 5">
            <a:extLst>
              <a:ext uri="{FF2B5EF4-FFF2-40B4-BE49-F238E27FC236}">
                <a16:creationId xmlns:a16="http://schemas.microsoft.com/office/drawing/2014/main" id="{E4AE506B-0230-4C15-A223-CA94619D123A}"/>
              </a:ext>
            </a:extLst>
          </p:cNvPr>
          <p:cNvSpPr>
            <a:spLocks noGrp="1"/>
          </p:cNvSpPr>
          <p:nvPr>
            <p:ph sz="quarter" idx="16"/>
          </p:nvPr>
        </p:nvSpPr>
        <p:spPr>
          <a:xfrm>
            <a:off x="2963317" y="2596150"/>
            <a:ext cx="1584325" cy="436562"/>
          </a:xfrm>
        </p:spPr>
        <p:txBody>
          <a:bodyPr/>
          <a:lstStyle>
            <a:lvl1pPr marL="0" indent="0">
              <a:buNone/>
              <a:defRPr/>
            </a:lvl1pPr>
          </a:lstStyle>
          <a:p>
            <a:pPr lvl="0"/>
            <a:endParaRPr lang="en-GB"/>
          </a:p>
        </p:txBody>
      </p:sp>
      <p:sp>
        <p:nvSpPr>
          <p:cNvPr id="13" name="Content Placeholder 5">
            <a:extLst>
              <a:ext uri="{FF2B5EF4-FFF2-40B4-BE49-F238E27FC236}">
                <a16:creationId xmlns:a16="http://schemas.microsoft.com/office/drawing/2014/main" id="{03DC9FC5-8A65-4717-9AFE-962BB6F3DDFC}"/>
              </a:ext>
            </a:extLst>
          </p:cNvPr>
          <p:cNvSpPr>
            <a:spLocks noGrp="1"/>
          </p:cNvSpPr>
          <p:nvPr>
            <p:ph sz="quarter" idx="17"/>
          </p:nvPr>
        </p:nvSpPr>
        <p:spPr>
          <a:xfrm>
            <a:off x="2963317" y="3300725"/>
            <a:ext cx="1584325" cy="436562"/>
          </a:xfrm>
        </p:spPr>
        <p:txBody>
          <a:bodyPr/>
          <a:lstStyle>
            <a:lvl1pPr marL="0" indent="0">
              <a:buNone/>
              <a:defRPr/>
            </a:lvl1pPr>
          </a:lstStyle>
          <a:p>
            <a:pPr lvl="0"/>
            <a:endParaRPr lang="en-GB"/>
          </a:p>
        </p:txBody>
      </p:sp>
    </p:spTree>
    <p:extLst>
      <p:ext uri="{BB962C8B-B14F-4D97-AF65-F5344CB8AC3E}">
        <p14:creationId xmlns:p14="http://schemas.microsoft.com/office/powerpoint/2010/main" val="35878336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4D28CB8-0EDF-4388-A99A-13A4C08E4190}"/>
              </a:ext>
            </a:extLst>
          </p:cNvPr>
          <p:cNvSpPr>
            <a:spLocks noGrp="1"/>
          </p:cNvSpPr>
          <p:nvPr>
            <p:ph sz="quarter" idx="10"/>
          </p:nvPr>
        </p:nvSpPr>
        <p:spPr>
          <a:xfrm>
            <a:off x="1282700" y="1280841"/>
            <a:ext cx="1828800" cy="601662"/>
          </a:xfrm>
        </p:spPr>
        <p:txBody>
          <a:bodyPr/>
          <a:lstStyle>
            <a:lvl1pPr marL="0" indent="0">
              <a:buNone/>
              <a:defRPr/>
            </a:lvl1pPr>
          </a:lstStyle>
          <a:p>
            <a:pPr lvl="0"/>
            <a:endParaRPr lang="en-GB"/>
          </a:p>
        </p:txBody>
      </p:sp>
      <p:sp>
        <p:nvSpPr>
          <p:cNvPr id="7" name="Content Placeholder 5">
            <a:extLst>
              <a:ext uri="{FF2B5EF4-FFF2-40B4-BE49-F238E27FC236}">
                <a16:creationId xmlns:a16="http://schemas.microsoft.com/office/drawing/2014/main" id="{75661FA9-A41E-49F5-9AAF-2BD462DA4AE8}"/>
              </a:ext>
            </a:extLst>
          </p:cNvPr>
          <p:cNvSpPr>
            <a:spLocks noGrp="1"/>
          </p:cNvSpPr>
          <p:nvPr>
            <p:ph sz="quarter" idx="11"/>
          </p:nvPr>
        </p:nvSpPr>
        <p:spPr>
          <a:xfrm>
            <a:off x="1282700" y="2033742"/>
            <a:ext cx="1828800" cy="601662"/>
          </a:xfrm>
        </p:spPr>
        <p:txBody>
          <a:bodyPr/>
          <a:lstStyle>
            <a:lvl1pPr marL="0" indent="0">
              <a:buNone/>
              <a:defRPr/>
            </a:lvl1pPr>
          </a:lstStyle>
          <a:p>
            <a:pPr lvl="0"/>
            <a:endParaRPr lang="en-GB"/>
          </a:p>
        </p:txBody>
      </p:sp>
      <p:sp>
        <p:nvSpPr>
          <p:cNvPr id="8" name="Content Placeholder 5">
            <a:extLst>
              <a:ext uri="{FF2B5EF4-FFF2-40B4-BE49-F238E27FC236}">
                <a16:creationId xmlns:a16="http://schemas.microsoft.com/office/drawing/2014/main" id="{C8A4C135-F1D0-4FC6-B759-E4A51B8EE7B3}"/>
              </a:ext>
            </a:extLst>
          </p:cNvPr>
          <p:cNvSpPr>
            <a:spLocks noGrp="1"/>
          </p:cNvSpPr>
          <p:nvPr>
            <p:ph sz="quarter" idx="12"/>
          </p:nvPr>
        </p:nvSpPr>
        <p:spPr>
          <a:xfrm>
            <a:off x="1337101" y="2827338"/>
            <a:ext cx="1828800" cy="601662"/>
          </a:xfrm>
        </p:spPr>
        <p:txBody>
          <a:bodyPr/>
          <a:lstStyle>
            <a:lvl1pPr marL="0" indent="0">
              <a:buNone/>
              <a:defRPr/>
            </a:lvl1pPr>
          </a:lstStyle>
          <a:p>
            <a:pPr lvl="0"/>
            <a:endParaRPr lang="en-GB"/>
          </a:p>
        </p:txBody>
      </p:sp>
      <p:sp>
        <p:nvSpPr>
          <p:cNvPr id="9" name="Content Placeholder 5">
            <a:extLst>
              <a:ext uri="{FF2B5EF4-FFF2-40B4-BE49-F238E27FC236}">
                <a16:creationId xmlns:a16="http://schemas.microsoft.com/office/drawing/2014/main" id="{006F5397-FC14-496E-B27D-EB1494AF38F4}"/>
              </a:ext>
            </a:extLst>
          </p:cNvPr>
          <p:cNvSpPr>
            <a:spLocks noGrp="1"/>
          </p:cNvSpPr>
          <p:nvPr>
            <p:ph sz="quarter" idx="13"/>
          </p:nvPr>
        </p:nvSpPr>
        <p:spPr>
          <a:xfrm>
            <a:off x="1337101" y="3580239"/>
            <a:ext cx="1828800" cy="601662"/>
          </a:xfrm>
        </p:spPr>
        <p:txBody>
          <a:bodyPr/>
          <a:lstStyle>
            <a:lvl1pPr marL="0" indent="0">
              <a:buNone/>
              <a:defRPr/>
            </a:lvl1pPr>
          </a:lstStyle>
          <a:p>
            <a:pPr lvl="0"/>
            <a:endParaRPr lang="en-GB"/>
          </a:p>
        </p:txBody>
      </p:sp>
      <p:sp>
        <p:nvSpPr>
          <p:cNvPr id="10" name="Content Placeholder 5">
            <a:extLst>
              <a:ext uri="{FF2B5EF4-FFF2-40B4-BE49-F238E27FC236}">
                <a16:creationId xmlns:a16="http://schemas.microsoft.com/office/drawing/2014/main" id="{CF140709-F798-4FE6-AF73-79908B2A8247}"/>
              </a:ext>
            </a:extLst>
          </p:cNvPr>
          <p:cNvSpPr>
            <a:spLocks noGrp="1"/>
          </p:cNvSpPr>
          <p:nvPr>
            <p:ph sz="quarter" idx="14"/>
          </p:nvPr>
        </p:nvSpPr>
        <p:spPr>
          <a:xfrm>
            <a:off x="3564151" y="1280841"/>
            <a:ext cx="1828800" cy="601662"/>
          </a:xfrm>
        </p:spPr>
        <p:txBody>
          <a:bodyPr/>
          <a:lstStyle>
            <a:lvl1pPr marL="0" indent="0">
              <a:buNone/>
              <a:defRPr/>
            </a:lvl1pPr>
          </a:lstStyle>
          <a:p>
            <a:pPr lvl="0"/>
            <a:endParaRPr lang="en-GB"/>
          </a:p>
        </p:txBody>
      </p:sp>
      <p:sp>
        <p:nvSpPr>
          <p:cNvPr id="11" name="Content Placeholder 5">
            <a:extLst>
              <a:ext uri="{FF2B5EF4-FFF2-40B4-BE49-F238E27FC236}">
                <a16:creationId xmlns:a16="http://schemas.microsoft.com/office/drawing/2014/main" id="{D4D85EF4-EC04-43C8-A65D-BBE0B599B7DE}"/>
              </a:ext>
            </a:extLst>
          </p:cNvPr>
          <p:cNvSpPr>
            <a:spLocks noGrp="1"/>
          </p:cNvSpPr>
          <p:nvPr>
            <p:ph sz="quarter" idx="15"/>
          </p:nvPr>
        </p:nvSpPr>
        <p:spPr>
          <a:xfrm>
            <a:off x="3564151" y="2033742"/>
            <a:ext cx="1828800" cy="601662"/>
          </a:xfrm>
        </p:spPr>
        <p:txBody>
          <a:bodyPr/>
          <a:lstStyle>
            <a:lvl1pPr marL="0" indent="0">
              <a:buNone/>
              <a:defRPr/>
            </a:lvl1pPr>
          </a:lstStyle>
          <a:p>
            <a:pPr lvl="0"/>
            <a:endParaRPr lang="en-GB"/>
          </a:p>
        </p:txBody>
      </p:sp>
      <p:sp>
        <p:nvSpPr>
          <p:cNvPr id="12" name="Content Placeholder 5">
            <a:extLst>
              <a:ext uri="{FF2B5EF4-FFF2-40B4-BE49-F238E27FC236}">
                <a16:creationId xmlns:a16="http://schemas.microsoft.com/office/drawing/2014/main" id="{58377BBD-ED93-4596-A59A-2B42FB49CCD7}"/>
              </a:ext>
            </a:extLst>
          </p:cNvPr>
          <p:cNvSpPr>
            <a:spLocks noGrp="1"/>
          </p:cNvSpPr>
          <p:nvPr>
            <p:ph sz="quarter" idx="16"/>
          </p:nvPr>
        </p:nvSpPr>
        <p:spPr>
          <a:xfrm>
            <a:off x="3618552" y="2827338"/>
            <a:ext cx="1828800" cy="601662"/>
          </a:xfrm>
        </p:spPr>
        <p:txBody>
          <a:bodyPr/>
          <a:lstStyle>
            <a:lvl1pPr marL="0" indent="0">
              <a:buNone/>
              <a:defRPr/>
            </a:lvl1pPr>
          </a:lstStyle>
          <a:p>
            <a:pPr lvl="0"/>
            <a:endParaRPr lang="en-GB"/>
          </a:p>
        </p:txBody>
      </p:sp>
      <p:sp>
        <p:nvSpPr>
          <p:cNvPr id="13" name="Content Placeholder 5">
            <a:extLst>
              <a:ext uri="{FF2B5EF4-FFF2-40B4-BE49-F238E27FC236}">
                <a16:creationId xmlns:a16="http://schemas.microsoft.com/office/drawing/2014/main" id="{6437196B-2DDE-4770-A96B-B7F3EBA5B713}"/>
              </a:ext>
            </a:extLst>
          </p:cNvPr>
          <p:cNvSpPr>
            <a:spLocks noGrp="1"/>
          </p:cNvSpPr>
          <p:nvPr>
            <p:ph sz="quarter" idx="17"/>
          </p:nvPr>
        </p:nvSpPr>
        <p:spPr>
          <a:xfrm>
            <a:off x="3618552" y="3580239"/>
            <a:ext cx="1828800" cy="601662"/>
          </a:xfrm>
        </p:spPr>
        <p:txBody>
          <a:bodyPr/>
          <a:lstStyle>
            <a:lvl1pPr marL="0" indent="0">
              <a:buNone/>
              <a:defRPr/>
            </a:lvl1pPr>
          </a:lstStyle>
          <a:p>
            <a:pPr lvl="0"/>
            <a:endParaRPr lang="en-GB"/>
          </a:p>
        </p:txBody>
      </p:sp>
    </p:spTree>
    <p:extLst>
      <p:ext uri="{BB962C8B-B14F-4D97-AF65-F5344CB8AC3E}">
        <p14:creationId xmlns:p14="http://schemas.microsoft.com/office/powerpoint/2010/main" val="24196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0177517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CC106ADC-A274-44EB-A48C-015D20FBF1E1}"/>
              </a:ext>
            </a:extLst>
          </p:cNvPr>
          <p:cNvSpPr>
            <a:spLocks noGrp="1"/>
          </p:cNvSpPr>
          <p:nvPr>
            <p:ph sz="quarter" idx="10"/>
          </p:nvPr>
        </p:nvSpPr>
        <p:spPr>
          <a:xfrm>
            <a:off x="1036638" y="1501775"/>
            <a:ext cx="1584325" cy="558800"/>
          </a:xfrm>
        </p:spPr>
        <p:txBody>
          <a:bodyPr/>
          <a:lstStyle>
            <a:lvl1pPr marL="0" indent="0">
              <a:buNone/>
              <a:defRPr/>
            </a:lvl1pPr>
          </a:lstStyle>
          <a:p>
            <a:pPr lvl="0"/>
            <a:endParaRPr lang="en-GB"/>
          </a:p>
        </p:txBody>
      </p:sp>
      <p:sp>
        <p:nvSpPr>
          <p:cNvPr id="7" name="Content Placeholder 5">
            <a:extLst>
              <a:ext uri="{FF2B5EF4-FFF2-40B4-BE49-F238E27FC236}">
                <a16:creationId xmlns:a16="http://schemas.microsoft.com/office/drawing/2014/main" id="{7B6272D0-204C-42C0-B03E-32CF56235FEA}"/>
              </a:ext>
            </a:extLst>
          </p:cNvPr>
          <p:cNvSpPr>
            <a:spLocks noGrp="1"/>
          </p:cNvSpPr>
          <p:nvPr>
            <p:ph sz="quarter" idx="11"/>
          </p:nvPr>
        </p:nvSpPr>
        <p:spPr>
          <a:xfrm>
            <a:off x="1036637" y="2229419"/>
            <a:ext cx="1584325" cy="558800"/>
          </a:xfrm>
        </p:spPr>
        <p:txBody>
          <a:bodyPr/>
          <a:lstStyle>
            <a:lvl1pPr marL="0" indent="0">
              <a:buNone/>
              <a:defRPr/>
            </a:lvl1pPr>
          </a:lstStyle>
          <a:p>
            <a:pPr lvl="0"/>
            <a:endParaRPr lang="en-GB"/>
          </a:p>
        </p:txBody>
      </p:sp>
      <p:sp>
        <p:nvSpPr>
          <p:cNvPr id="8" name="Content Placeholder 5">
            <a:extLst>
              <a:ext uri="{FF2B5EF4-FFF2-40B4-BE49-F238E27FC236}">
                <a16:creationId xmlns:a16="http://schemas.microsoft.com/office/drawing/2014/main" id="{889F70E8-37F3-49A2-8361-92715A0A0184}"/>
              </a:ext>
            </a:extLst>
          </p:cNvPr>
          <p:cNvSpPr>
            <a:spLocks noGrp="1"/>
          </p:cNvSpPr>
          <p:nvPr>
            <p:ph sz="quarter" idx="12"/>
          </p:nvPr>
        </p:nvSpPr>
        <p:spPr>
          <a:xfrm>
            <a:off x="1036638" y="3007634"/>
            <a:ext cx="1584325" cy="558800"/>
          </a:xfrm>
        </p:spPr>
        <p:txBody>
          <a:bodyPr/>
          <a:lstStyle>
            <a:lvl1pPr marL="0" indent="0">
              <a:buNone/>
              <a:defRPr/>
            </a:lvl1pPr>
          </a:lstStyle>
          <a:p>
            <a:pPr lvl="0"/>
            <a:endParaRPr lang="en-GB"/>
          </a:p>
        </p:txBody>
      </p:sp>
      <p:sp>
        <p:nvSpPr>
          <p:cNvPr id="9" name="Content Placeholder 5">
            <a:extLst>
              <a:ext uri="{FF2B5EF4-FFF2-40B4-BE49-F238E27FC236}">
                <a16:creationId xmlns:a16="http://schemas.microsoft.com/office/drawing/2014/main" id="{DDC8BFA4-12C7-4B0E-B186-3D039F494326}"/>
              </a:ext>
            </a:extLst>
          </p:cNvPr>
          <p:cNvSpPr>
            <a:spLocks noGrp="1"/>
          </p:cNvSpPr>
          <p:nvPr>
            <p:ph sz="quarter" idx="13"/>
          </p:nvPr>
        </p:nvSpPr>
        <p:spPr>
          <a:xfrm>
            <a:off x="1036637" y="3735278"/>
            <a:ext cx="1584325" cy="558800"/>
          </a:xfrm>
        </p:spPr>
        <p:txBody>
          <a:bodyPr/>
          <a:lstStyle>
            <a:lvl1pPr marL="0" indent="0">
              <a:buNone/>
              <a:defRPr/>
            </a:lvl1pPr>
          </a:lstStyle>
          <a:p>
            <a:pPr lvl="0"/>
            <a:endParaRPr lang="en-GB"/>
          </a:p>
        </p:txBody>
      </p:sp>
      <p:sp>
        <p:nvSpPr>
          <p:cNvPr id="10" name="Content Placeholder 5">
            <a:extLst>
              <a:ext uri="{FF2B5EF4-FFF2-40B4-BE49-F238E27FC236}">
                <a16:creationId xmlns:a16="http://schemas.microsoft.com/office/drawing/2014/main" id="{94441112-F960-4C2B-A4E3-DE9D230B3AFC}"/>
              </a:ext>
            </a:extLst>
          </p:cNvPr>
          <p:cNvSpPr>
            <a:spLocks noGrp="1"/>
          </p:cNvSpPr>
          <p:nvPr>
            <p:ph sz="quarter" idx="14"/>
          </p:nvPr>
        </p:nvSpPr>
        <p:spPr>
          <a:xfrm>
            <a:off x="3290793" y="1501775"/>
            <a:ext cx="1584325" cy="558800"/>
          </a:xfrm>
        </p:spPr>
        <p:txBody>
          <a:bodyPr/>
          <a:lstStyle>
            <a:lvl1pPr marL="0" indent="0">
              <a:buNone/>
              <a:defRPr/>
            </a:lvl1pPr>
          </a:lstStyle>
          <a:p>
            <a:pPr lvl="0"/>
            <a:endParaRPr lang="en-GB"/>
          </a:p>
        </p:txBody>
      </p:sp>
      <p:sp>
        <p:nvSpPr>
          <p:cNvPr id="11" name="Content Placeholder 5">
            <a:extLst>
              <a:ext uri="{FF2B5EF4-FFF2-40B4-BE49-F238E27FC236}">
                <a16:creationId xmlns:a16="http://schemas.microsoft.com/office/drawing/2014/main" id="{DEF365AF-C732-473F-9355-FAE21CF488A2}"/>
              </a:ext>
            </a:extLst>
          </p:cNvPr>
          <p:cNvSpPr>
            <a:spLocks noGrp="1"/>
          </p:cNvSpPr>
          <p:nvPr>
            <p:ph sz="quarter" idx="15"/>
          </p:nvPr>
        </p:nvSpPr>
        <p:spPr>
          <a:xfrm>
            <a:off x="3290792" y="2229419"/>
            <a:ext cx="1584325" cy="558800"/>
          </a:xfrm>
        </p:spPr>
        <p:txBody>
          <a:bodyPr/>
          <a:lstStyle>
            <a:lvl1pPr marL="0" indent="0">
              <a:buNone/>
              <a:defRPr/>
            </a:lvl1pPr>
          </a:lstStyle>
          <a:p>
            <a:pPr lvl="0"/>
            <a:endParaRPr lang="en-GB"/>
          </a:p>
        </p:txBody>
      </p:sp>
      <p:sp>
        <p:nvSpPr>
          <p:cNvPr id="12" name="Content Placeholder 5">
            <a:extLst>
              <a:ext uri="{FF2B5EF4-FFF2-40B4-BE49-F238E27FC236}">
                <a16:creationId xmlns:a16="http://schemas.microsoft.com/office/drawing/2014/main" id="{CCBA7145-35C6-434B-886A-3E847481DADD}"/>
              </a:ext>
            </a:extLst>
          </p:cNvPr>
          <p:cNvSpPr>
            <a:spLocks noGrp="1"/>
          </p:cNvSpPr>
          <p:nvPr>
            <p:ph sz="quarter" idx="16"/>
          </p:nvPr>
        </p:nvSpPr>
        <p:spPr>
          <a:xfrm>
            <a:off x="3290793" y="3007634"/>
            <a:ext cx="1584325" cy="558800"/>
          </a:xfrm>
        </p:spPr>
        <p:txBody>
          <a:bodyPr/>
          <a:lstStyle>
            <a:lvl1pPr marL="0" indent="0">
              <a:buNone/>
              <a:defRPr/>
            </a:lvl1pPr>
          </a:lstStyle>
          <a:p>
            <a:pPr lvl="0"/>
            <a:endParaRPr lang="en-GB"/>
          </a:p>
        </p:txBody>
      </p:sp>
      <p:sp>
        <p:nvSpPr>
          <p:cNvPr id="13" name="Content Placeholder 5">
            <a:extLst>
              <a:ext uri="{FF2B5EF4-FFF2-40B4-BE49-F238E27FC236}">
                <a16:creationId xmlns:a16="http://schemas.microsoft.com/office/drawing/2014/main" id="{8B56B091-515C-4122-B461-5FAE2224B696}"/>
              </a:ext>
            </a:extLst>
          </p:cNvPr>
          <p:cNvSpPr>
            <a:spLocks noGrp="1"/>
          </p:cNvSpPr>
          <p:nvPr>
            <p:ph sz="quarter" idx="17"/>
          </p:nvPr>
        </p:nvSpPr>
        <p:spPr>
          <a:xfrm>
            <a:off x="3290792" y="3735278"/>
            <a:ext cx="1584325" cy="558800"/>
          </a:xfrm>
        </p:spPr>
        <p:txBody>
          <a:bodyPr/>
          <a:lstStyle>
            <a:lvl1pPr marL="0" indent="0">
              <a:buNone/>
              <a:defRPr/>
            </a:lvl1pPr>
          </a:lstStyle>
          <a:p>
            <a:pPr lvl="0"/>
            <a:endParaRPr lang="en-GB"/>
          </a:p>
        </p:txBody>
      </p:sp>
    </p:spTree>
    <p:extLst>
      <p:ext uri="{BB962C8B-B14F-4D97-AF65-F5344CB8AC3E}">
        <p14:creationId xmlns:p14="http://schemas.microsoft.com/office/powerpoint/2010/main" val="496047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9" name="TextBox 8">
            <a:extLst>
              <a:ext uri="{FF2B5EF4-FFF2-40B4-BE49-F238E27FC236}">
                <a16:creationId xmlns:a16="http://schemas.microsoft.com/office/drawing/2014/main" id="{16C0D4BB-A3FA-9E4A-A00A-BA54155F8097}"/>
              </a:ext>
            </a:extLst>
          </p:cNvPr>
          <p:cNvSpPr txBox="1"/>
          <p:nvPr userDrawn="1"/>
        </p:nvSpPr>
        <p:spPr>
          <a:xfrm>
            <a:off x="1109472" y="5992368"/>
            <a:ext cx="9748001" cy="584968"/>
          </a:xfrm>
          <a:prstGeom prst="rect">
            <a:avLst/>
          </a:prstGeom>
          <a:noFill/>
        </p:spPr>
        <p:txBody>
          <a:bodyPr wrap="square" rIns="0" rtlCol="0">
            <a:spAutoFit/>
          </a:bodyPr>
          <a:lstStyle/>
          <a:p>
            <a:pPr algn="l"/>
            <a:r>
              <a:rPr lang="en-US" sz="1067" b="0" i="0" dirty="0">
                <a:solidFill>
                  <a:schemeClr val="bg1"/>
                </a:solidFill>
                <a:latin typeface="Arial" panose="020B0604020202020204" pitchFamily="34" charset="0"/>
                <a:cs typeface="Arial" pitchFamily="34" charset="0"/>
              </a:rPr>
              <a:t>Copyright © 2021 HealthEquity, Inc.</a:t>
            </a:r>
            <a:r>
              <a:rPr lang="en-US" sz="1067" b="0" i="0" baseline="0" dirty="0">
                <a:solidFill>
                  <a:schemeClr val="bg1"/>
                </a:solidFill>
                <a:latin typeface="Arial" panose="020B0604020202020204" pitchFamily="34" charset="0"/>
                <a:cs typeface="Arial" pitchFamily="34" charset="0"/>
              </a:rPr>
              <a:t> All rights reserved.</a:t>
            </a:r>
          </a:p>
          <a:p>
            <a:pPr algn="l"/>
            <a:r>
              <a:rPr lang="en-US" sz="1067" b="0" i="0" dirty="0">
                <a:solidFill>
                  <a:schemeClr val="bg1"/>
                </a:solidFill>
                <a:latin typeface="Arial" panose="020B0604020202020204" pitchFamily="34" charset="0"/>
                <a:cs typeface="Arial" pitchFamily="34" charset="0"/>
              </a:rPr>
              <a:t>HealthEquity does not provide legal, tax or financial advice. Always consult a professional when making life-changing decisions.</a:t>
            </a:r>
          </a:p>
          <a:p>
            <a:pPr algn="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640717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p:bg>
      <p:bgPr>
        <a:solidFill>
          <a:schemeClr val="accent1"/>
        </a:solidFill>
        <a:effectLst/>
      </p:bgPr>
    </p:bg>
    <p:spTree>
      <p:nvGrpSpPr>
        <p:cNvPr id="1" name=""/>
        <p:cNvGrpSpPr/>
        <p:nvPr/>
      </p:nvGrpSpPr>
      <p:grpSpPr>
        <a:xfrm>
          <a:off x="0" y="0"/>
          <a:ext cx="0" cy="0"/>
          <a:chOff x="0" y="0"/>
          <a:chExt cx="0" cy="0"/>
        </a:xfrm>
      </p:grpSpPr>
      <p:sp>
        <p:nvSpPr>
          <p:cNvPr id="23" name="Rectangle 22">
            <a:extLst>
              <a:ext uri="{C183D7F6-B498-43B3-948B-1728B52AA6E4}">
                <adec:decorative xmlns:adec="http://schemas.microsoft.com/office/drawing/2017/decorative" val="1"/>
              </a:ext>
            </a:extLst>
          </p:cNvPr>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 name="Content Placeholder 2">
            <a:extLst>
              <a:ext uri="{FF2B5EF4-FFF2-40B4-BE49-F238E27FC236}">
                <a16:creationId xmlns:a16="http://schemas.microsoft.com/office/drawing/2014/main" id="{07B924F0-36F6-4503-8F5C-E7839050061F}"/>
              </a:ext>
            </a:extLst>
          </p:cNvPr>
          <p:cNvSpPr>
            <a:spLocks noGrp="1"/>
          </p:cNvSpPr>
          <p:nvPr>
            <p:ph sz="quarter" idx="10"/>
          </p:nvPr>
        </p:nvSpPr>
        <p:spPr>
          <a:xfrm>
            <a:off x="4681538" y="750888"/>
            <a:ext cx="1597025" cy="390525"/>
          </a:xfrm>
        </p:spPr>
        <p:txBody>
          <a:bodyPr/>
          <a:lstStyle>
            <a:lvl1pPr marL="0" indent="0">
              <a:buNone/>
              <a:defRPr/>
            </a:lvl1pPr>
          </a:lstStyle>
          <a:p>
            <a:pPr lvl="0"/>
            <a:endParaRPr lang="en-GB"/>
          </a:p>
        </p:txBody>
      </p:sp>
      <p:sp>
        <p:nvSpPr>
          <p:cNvPr id="10" name="Content Placeholder 2">
            <a:extLst>
              <a:ext uri="{FF2B5EF4-FFF2-40B4-BE49-F238E27FC236}">
                <a16:creationId xmlns:a16="http://schemas.microsoft.com/office/drawing/2014/main" id="{3BE077B0-DE93-42E1-B08B-9C2EDC2C93DE}"/>
              </a:ext>
            </a:extLst>
          </p:cNvPr>
          <p:cNvSpPr>
            <a:spLocks noGrp="1"/>
          </p:cNvSpPr>
          <p:nvPr>
            <p:ph sz="quarter" idx="11"/>
          </p:nvPr>
        </p:nvSpPr>
        <p:spPr>
          <a:xfrm>
            <a:off x="4704284" y="1304544"/>
            <a:ext cx="1597025" cy="390525"/>
          </a:xfrm>
        </p:spPr>
        <p:txBody>
          <a:bodyPr/>
          <a:lstStyle>
            <a:lvl1pPr marL="0" indent="0">
              <a:buNone/>
              <a:defRPr/>
            </a:lvl1pPr>
          </a:lstStyle>
          <a:p>
            <a:pPr lvl="0"/>
            <a:endParaRPr lang="en-GB"/>
          </a:p>
        </p:txBody>
      </p:sp>
      <p:cxnSp>
        <p:nvCxnSpPr>
          <p:cNvPr id="7" name="Straight Connector 6">
            <a:extLst>
              <a:ext uri="{FF2B5EF4-FFF2-40B4-BE49-F238E27FC236}">
                <a16:creationId xmlns:a16="http://schemas.microsoft.com/office/drawing/2014/main" id="{0584FC83-1CAA-48C0-9290-ACBE9645AA63}"/>
              </a:ext>
              <a:ext uri="{C183D7F6-B498-43B3-948B-1728B52AA6E4}">
                <adec:decorative xmlns:adec="http://schemas.microsoft.com/office/drawing/2017/decorative" val="1"/>
              </a:ext>
            </a:extLst>
          </p:cNvPr>
          <p:cNvCxnSpPr>
            <a:cxnSpLocks/>
          </p:cNvCxnSpPr>
          <p:nvPr userDrawn="1"/>
        </p:nvCxnSpPr>
        <p:spPr>
          <a:xfrm>
            <a:off x="3901440" y="855392"/>
            <a:ext cx="0" cy="43218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793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30261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0" i="0" smtClean="0">
                <a:effectLst/>
                <a:latin typeface="Arial" panose="020B06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defRPr>
            </a:lvl1pPr>
          </a:lstStyle>
          <a:p>
            <a:endParaRPr lang="en-US" dirty="0"/>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defRPr>
            </a:lvl1pPr>
          </a:lstStyle>
          <a:p>
            <a:endParaRPr lang="en-US" dirty="0"/>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942246"/>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2" name="Content Placeholder 3">
            <a:extLst>
              <a:ext uri="{FF2B5EF4-FFF2-40B4-BE49-F238E27FC236}">
                <a16:creationId xmlns:a16="http://schemas.microsoft.com/office/drawing/2014/main" id="{DE144102-0AFD-3D40-87D7-0BC68587583E}"/>
              </a:ext>
            </a:extLst>
          </p:cNvPr>
          <p:cNvSpPr>
            <a:spLocks noGrp="1"/>
          </p:cNvSpPr>
          <p:nvPr>
            <p:ph sz="quarter" idx="11" hasCustomPrompt="1"/>
          </p:nvPr>
        </p:nvSpPr>
        <p:spPr>
          <a:xfrm>
            <a:off x="853441" y="6435027"/>
            <a:ext cx="4187993" cy="233397"/>
          </a:xfrm>
          <a:prstGeom prst="rect">
            <a:avLst/>
          </a:prstGeom>
        </p:spPr>
        <p:txBody>
          <a:bodyPr anchor="b">
            <a:spAutoFit/>
          </a:bodyPr>
          <a:lstStyle>
            <a:lvl1pPr marL="0" indent="0">
              <a:lnSpc>
                <a:spcPts val="1067"/>
              </a:lnSpc>
              <a:spcBef>
                <a:spcPts val="0"/>
              </a:spcBef>
              <a:spcAft>
                <a:spcPts val="267"/>
              </a:spcAft>
              <a:buNone/>
              <a:defRPr sz="1067">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91121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91121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91121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Arial" panose="020B0604020202020204" pitchFamily="34" charset="0"/>
              </a:rPr>
              <a:pPr/>
              <a:t>‹#›</a:t>
            </a:fld>
            <a:endParaRPr lang="en-US" sz="1200" b="0" i="0" dirty="0">
              <a:solidFill>
                <a:schemeClr val="tx1">
                  <a:lumMod val="90000"/>
                  <a:lumOff val="10000"/>
                </a:schemeClr>
              </a:solidFill>
              <a:latin typeface="Arial" panose="020B06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5578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dirty="0"/>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Tree>
    <p:extLst>
      <p:ext uri="{BB962C8B-B14F-4D97-AF65-F5344CB8AC3E}">
        <p14:creationId xmlns:p14="http://schemas.microsoft.com/office/powerpoint/2010/main" val="6241074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dirty="0"/>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9957811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1943192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50843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19762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4239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dirty="0"/>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9053277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87298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99777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6200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806707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342755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323533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370569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836600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836789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dirty="0"/>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dirty="0"/>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dirty="0"/>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388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2.svg"/><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theme" Target="../theme/theme6.xml"/><Relationship Id="rId8"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86.xml"/><Relationship Id="rId7" Type="http://schemas.openxmlformats.org/officeDocument/2006/relationships/image" Target="../media/image1.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heme" Target="../theme/theme7.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image" Target="../media/image2.svg"/><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image" Target="../media/image1.png"/><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theme" Target="../theme/theme8.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21" Type="http://schemas.openxmlformats.org/officeDocument/2006/relationships/theme" Target="../theme/theme9.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image" Target="../media/image2.svg"/><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3375166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4831535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dirty="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2057864C-3417-5941-B5DB-72B320E87C69}"/>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9278203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45" r:id="rId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1959" y="257198"/>
              <a:ext cx="1479804" cy="236770"/>
            </a:xfrm>
            <a:prstGeom prst="rect">
              <a:avLst/>
            </a:prstGeom>
          </p:spPr>
        </p:pic>
      </p:grpSp>
      <p:cxnSp>
        <p:nvCxnSpPr>
          <p:cNvPr id="10" name="Straight Connector 9">
            <a:extLst>
              <a:ext uri="{FF2B5EF4-FFF2-40B4-BE49-F238E27FC236}">
                <a16:creationId xmlns:a16="http://schemas.microsoft.com/office/drawing/2014/main" id="{9F1C095F-B40B-D540-923B-453102499E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44716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48" r:id="rId7"/>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456815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46" r:id="rId6"/>
    <p:sldLayoutId id="2147483747" r:id="rId7"/>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dirty="0"/>
          </a:p>
        </p:txBody>
      </p:sp>
    </p:spTree>
    <p:extLst>
      <p:ext uri="{BB962C8B-B14F-4D97-AF65-F5344CB8AC3E}">
        <p14:creationId xmlns:p14="http://schemas.microsoft.com/office/powerpoint/2010/main" val="20017141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954" r:id="rId3"/>
    <p:sldLayoutId id="2147483955" r:id="rId4"/>
    <p:sldLayoutId id="2147483956"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7304396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948" r:id="rId3"/>
    <p:sldLayoutId id="2147483949" r:id="rId4"/>
    <p:sldLayoutId id="2147483951"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137407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820" r:id="rId13"/>
    <p:sldLayoutId id="2147483821" r:id="rId14"/>
    <p:sldLayoutId id="2147483822" r:id="rId15"/>
    <p:sldLayoutId id="2147483823" r:id="rId16"/>
    <p:sldLayoutId id="2147483824" r:id="rId17"/>
    <p:sldLayoutId id="2147483825" r:id="rId18"/>
    <p:sldLayoutId id="2147483826" r:id="rId19"/>
    <p:sldLayoutId id="2147483863" r:id="rId20"/>
    <p:sldLayoutId id="2147483864" r:id="rId21"/>
    <p:sldLayoutId id="2147483886" r:id="rId22"/>
    <p:sldLayoutId id="2147483930" r:id="rId2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dirty="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92983894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www.healthequity.com/login" TargetMode="External"/></Relationships>
</file>

<file path=ppt/slides/_rels/slide13.xml.rels><?xml version="1.0" encoding="UTF-8" standalone="yes"?>
<Relationships xmlns="http://schemas.openxmlformats.org/package/2006/relationships"><Relationship Id="rId3" Type="http://schemas.microsoft.com/office/2018/10/relationships/comments" Target="../comments/modernComment_1EE_70A152EF.xml"/><Relationship Id="rId2" Type="http://schemas.openxmlformats.org/officeDocument/2006/relationships/notesSlide" Target="../notesSlides/notesSlide13.xml"/><Relationship Id="rId1" Type="http://schemas.openxmlformats.org/officeDocument/2006/relationships/slideLayout" Target="../slideLayouts/slideLayout83.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75_12A40981.xm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15.xml"/><Relationship Id="rId1" Type="http://schemas.openxmlformats.org/officeDocument/2006/relationships/slideLayout" Target="../slideLayouts/slideLayout48.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49.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6.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microsoft.com/office/2018/10/relationships/comments" Target="../comments/modernComment_F71_A46F10.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6C7AAA-59BD-8830-2DE3-20552D19C335}"/>
              </a:ext>
            </a:extLst>
          </p:cNvPr>
          <p:cNvSpPr>
            <a:spLocks noGrp="1"/>
          </p:cNvSpPr>
          <p:nvPr>
            <p:ph type="body" sz="quarter" idx="17"/>
          </p:nvPr>
        </p:nvSpPr>
        <p:spPr/>
        <p:txBody>
          <a:bodyPr/>
          <a:lstStyle/>
          <a:p>
            <a:r>
              <a:rPr lang="en-US" dirty="0">
                <a:latin typeface="Arial" panose="020B0604020202020204" pitchFamily="34" charset="0"/>
                <a:cs typeface="Arial" panose="020B0604020202020204" pitchFamily="34" charset="0"/>
              </a:rPr>
              <a:t>Commuter</a:t>
            </a:r>
          </a:p>
        </p:txBody>
      </p:sp>
      <p:sp>
        <p:nvSpPr>
          <p:cNvPr id="6" name="Title 5">
            <a:extLst>
              <a:ext uri="{FF2B5EF4-FFF2-40B4-BE49-F238E27FC236}">
                <a16:creationId xmlns:a16="http://schemas.microsoft.com/office/drawing/2014/main" id="{E547F3EA-844C-4734-BA31-B929053363F0}"/>
              </a:ext>
            </a:extLst>
          </p:cNvPr>
          <p:cNvSpPr>
            <a:spLocks noGrp="1"/>
          </p:cNvSpPr>
          <p:nvPr>
            <p:ph type="title"/>
          </p:nvPr>
        </p:nvSpPr>
        <p:spPr>
          <a:xfrm>
            <a:off x="600375" y="3050485"/>
            <a:ext cx="10911136" cy="2082750"/>
          </a:xfrm>
        </p:spPr>
        <p:txBody>
          <a:bodyPr/>
          <a:lstStyle/>
          <a:p>
            <a:r>
              <a:rPr lang="en-US" sz="6400" dirty="0">
                <a:latin typeface="Arial" panose="020B0604020202020204" pitchFamily="34" charset="0"/>
                <a:cs typeface="Arial" panose="020B0604020202020204" pitchFamily="34" charset="0"/>
              </a:rPr>
              <a:t>The smartest way </a:t>
            </a:r>
            <a:br>
              <a:rPr lang="en-US" sz="6400" dirty="0">
                <a:latin typeface="Arial" panose="020B0604020202020204" pitchFamily="34" charset="0"/>
                <a:cs typeface="Arial" panose="020B0604020202020204" pitchFamily="34" charset="0"/>
              </a:rPr>
            </a:br>
            <a:r>
              <a:rPr lang="en-US" sz="6400" dirty="0">
                <a:latin typeface="Arial" panose="020B0604020202020204" pitchFamily="34" charset="0"/>
                <a:cs typeface="Arial" panose="020B0604020202020204" pitchFamily="34" charset="0"/>
              </a:rPr>
              <a:t>to get to work</a:t>
            </a:r>
          </a:p>
        </p:txBody>
      </p:sp>
      <p:sp>
        <p:nvSpPr>
          <p:cNvPr id="3" name="Text Placeholder 2">
            <a:extLst>
              <a:ext uri="{FF2B5EF4-FFF2-40B4-BE49-F238E27FC236}">
                <a16:creationId xmlns:a16="http://schemas.microsoft.com/office/drawing/2014/main" id="{7A3C3D93-1B13-B548-75BA-E9399050F11E}"/>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E8D700E-1C78-9958-B8ED-D9569F1F4757}"/>
              </a:ext>
            </a:extLst>
          </p:cNvPr>
          <p:cNvSpPr>
            <a:spLocks noGrp="1"/>
          </p:cNvSpPr>
          <p:nvPr>
            <p:ph type="pic" idx="17"/>
          </p:nvPr>
        </p:nvSpPr>
        <p:spPr/>
        <p:txBody>
          <a:bodyPr/>
          <a:lstStyle/>
          <a:p>
            <a:endParaRPr lang="en-US"/>
          </a:p>
        </p:txBody>
      </p:sp>
      <p:sp>
        <p:nvSpPr>
          <p:cNvPr id="4" name="SmartArt Placeholder 3">
            <a:extLst>
              <a:ext uri="{FF2B5EF4-FFF2-40B4-BE49-F238E27FC236}">
                <a16:creationId xmlns:a16="http://schemas.microsoft.com/office/drawing/2014/main" id="{805E2BF8-00AA-1618-F1CD-D8CAAFB92514}"/>
              </a:ext>
            </a:extLst>
          </p:cNvPr>
          <p:cNvSpPr>
            <a:spLocks noGrp="1"/>
          </p:cNvSpPr>
          <p:nvPr>
            <p:ph type="dgm" sz="quarter" idx="27"/>
          </p:nvPr>
        </p:nvSpPr>
        <p:spPr/>
        <p:txBody>
          <a:bodyPr/>
          <a:lstStyle/>
          <a:p>
            <a:endParaRPr lang="en-US"/>
          </a:p>
        </p:txBody>
      </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Parking benefit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Contribution Limit $270 per month</a:t>
            </a:r>
            <a:r>
              <a:rPr kumimoji="0" lang="en-US" sz="2400" b="0" i="0" u="none" strike="noStrike" kern="1200" cap="none" spc="0" normalizeH="0" baseline="0" noProof="0" dirty="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dirty="0">
                <a:ln>
                  <a:noFill/>
                </a:ln>
                <a:noFill/>
                <a:effectLst/>
                <a:uLnTx/>
                <a:uFillTx/>
                <a:latin typeface="Arial"/>
                <a:ea typeface="+mn-ea"/>
                <a:cs typeface="+mn-cs"/>
              </a:rPr>
              <a:t>He drives in to work each day,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paying for parking at a local </a:t>
            </a:r>
            <a:br>
              <a:rPr kumimoji="0" lang="en-US" sz="2200" b="0" i="0" u="none" strike="noStrike" kern="1200" cap="none" spc="0" normalizeH="0" baseline="0" noProof="0" dirty="0">
                <a:ln>
                  <a:noFill/>
                </a:ln>
                <a:noFill/>
                <a:effectLst/>
                <a:uLnTx/>
                <a:uFillTx/>
                <a:latin typeface="Arial"/>
                <a:ea typeface="+mn-ea"/>
                <a:cs typeface="+mn-cs"/>
              </a:rPr>
            </a:br>
            <a:r>
              <a:rPr kumimoji="0" lang="en-US" sz="2200" b="0" i="0" u="none" strike="noStrike" kern="1200" cap="none" spc="0" normalizeH="0" baseline="0" noProof="0" dirty="0">
                <a:ln>
                  <a:noFill/>
                </a:ln>
                <a:noFill/>
                <a:effectLst/>
                <a:uLnTx/>
                <a:uFillTx/>
                <a:latin typeface="Arial"/>
                <a:ea typeface="+mn-ea"/>
                <a:cs typeface="+mn-cs"/>
              </a:rPr>
              <a:t>garage near his firm’s building. </a:t>
            </a:r>
          </a:p>
        </p:txBody>
      </p:sp>
      <p:pic>
        <p:nvPicPr>
          <p:cNvPr id="21" name="Picture 2" descr="A man having a drink while driving.">
            <a:extLst>
              <a:ext uri="{FF2B5EF4-FFF2-40B4-BE49-F238E27FC236}">
                <a16:creationId xmlns:a16="http://schemas.microsoft.com/office/drawing/2014/main" id="{F3899C1A-8CA0-BE4C-A0D4-896B75726DB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01167" y="1"/>
            <a:ext cx="8290833" cy="684856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DD06BBF-1A13-4902-AC0F-5C586CCBC524}"/>
              </a:ext>
              <a:ext uri="{C183D7F6-B498-43B3-948B-1728B52AA6E4}">
                <adec:decorative xmlns:adec="http://schemas.microsoft.com/office/drawing/2017/decorative" val="1"/>
              </a:ext>
            </a:extLst>
          </p:cNvPr>
          <p:cNvGrpSpPr/>
          <p:nvPr/>
        </p:nvGrpSpPr>
        <p:grpSpPr>
          <a:xfrm>
            <a:off x="427735" y="1"/>
            <a:ext cx="9028438" cy="6848566"/>
            <a:chOff x="428198" y="-564434"/>
            <a:chExt cx="9028438" cy="6848566"/>
          </a:xfrm>
        </p:grpSpPr>
        <p:sp>
          <p:nvSpPr>
            <p:cNvPr id="32" name="Rectangle 31">
              <a:extLst>
                <a:ext uri="{FF2B5EF4-FFF2-40B4-BE49-F238E27FC236}">
                  <a16:creationId xmlns:a16="http://schemas.microsoft.com/office/drawing/2014/main" id="{28155356-937B-574C-9893-06F32075FA56}"/>
                </a:ext>
                <a:ext uri="{C183D7F6-B498-43B3-948B-1728B52AA6E4}">
                  <adec:decorative xmlns:adec="http://schemas.microsoft.com/office/drawing/2017/decorative" val="1"/>
                </a:ext>
              </a:extLst>
            </p:cNvPr>
            <p:cNvSpPr/>
            <p:nvPr/>
          </p:nvSpPr>
          <p:spPr>
            <a:xfrm>
              <a:off x="3776258" y="-564434"/>
              <a:ext cx="5680378" cy="6848566"/>
            </a:xfrm>
            <a:prstGeom prst="rect">
              <a:avLst/>
            </a:prstGeom>
            <a:gradFill flip="none" rotWithShape="1">
              <a:gsLst>
                <a:gs pos="28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
          <p:nvSpPr>
            <p:cNvPr id="13" name="TextBox 12">
              <a:extLst>
                <a:ext uri="{FF2B5EF4-FFF2-40B4-BE49-F238E27FC236}">
                  <a16:creationId xmlns:a16="http://schemas.microsoft.com/office/drawing/2014/main" id="{5221C142-1328-4EE9-B7FF-9621F9C189D8}"/>
                </a:ext>
                <a:ext uri="{C183D7F6-B498-43B3-948B-1728B52AA6E4}">
                  <adec:decorative xmlns:adec="http://schemas.microsoft.com/office/drawing/2017/decorative" val="1"/>
                </a:ext>
              </a:extLst>
            </p:cNvPr>
            <p:cNvSpPr txBox="1"/>
            <p:nvPr/>
          </p:nvSpPr>
          <p:spPr>
            <a:xfrm>
              <a:off x="428198" y="5430002"/>
              <a:ext cx="4415139" cy="707886"/>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lang="en-US" sz="1000" baseline="30000" dirty="0">
                  <a:solidFill>
                    <a:srgbClr val="6C6C6C"/>
                  </a:solidFill>
                  <a:latin typeface="Arial"/>
                  <a:cs typeface="Arial"/>
                </a:rPr>
                <a:t>*</a:t>
              </a:r>
              <a:r>
                <a:rPr kumimoji="0" lang="en-US" sz="1000" b="0" i="0" u="none" strike="noStrike" kern="1200" cap="none" spc="0" normalizeH="0" baseline="0" noProof="0" dirty="0">
                  <a:ln>
                    <a:noFill/>
                  </a:ln>
                  <a:solidFill>
                    <a:srgbClr val="6C6C6C"/>
                  </a:solidFill>
                  <a:effectLst/>
                  <a:uLnTx/>
                  <a:uFillTx/>
                  <a:latin typeface="Arial"/>
                  <a:ea typeface="+mn-ea"/>
                  <a:cs typeface="Arial"/>
                </a:rPr>
                <a:t>Assumes he pays 20% of his income in federal, state and social security taxes. Actual tax savings will depend on your contributions, applicable state tax rates and your personal tax situation. Please consult your tax adviser for details.</a:t>
              </a:r>
            </a:p>
          </p:txBody>
        </p:sp>
      </p:grpSp>
      <p:grpSp>
        <p:nvGrpSpPr>
          <p:cNvPr id="33" name="Group 32">
            <a:extLst>
              <a:ext uri="{FF2B5EF4-FFF2-40B4-BE49-F238E27FC236}">
                <a16:creationId xmlns:a16="http://schemas.microsoft.com/office/drawing/2014/main" id="{119E373E-5B0A-2B92-E4DD-BBF00980EB55}"/>
              </a:ext>
            </a:extLst>
          </p:cNvPr>
          <p:cNvGrpSpPr/>
          <p:nvPr/>
        </p:nvGrpSpPr>
        <p:grpSpPr>
          <a:xfrm>
            <a:off x="852268" y="3429000"/>
            <a:ext cx="5319831" cy="2070471"/>
            <a:chOff x="884371" y="4292719"/>
            <a:chExt cx="5319831"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884371"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Jamar</a:t>
              </a:r>
              <a:br>
                <a:rPr kumimoji="0" lang="en-US" sz="2000" b="0" i="0" u="none" strike="noStrike" kern="1200" cap="none" spc="0" normalizeH="0" baseline="0" noProof="0" dirty="0">
                  <a:ln>
                    <a:noFill/>
                  </a:ln>
                  <a:solidFill>
                    <a:srgbClr val="2A2C2C"/>
                  </a:solidFill>
                  <a:effectLst/>
                  <a:uLnTx/>
                  <a:uFillTx/>
                  <a:latin typeface="Arial"/>
                  <a:ea typeface="+mn-ea"/>
                  <a:cs typeface="+mn-cs"/>
                </a:rPr>
              </a:br>
              <a:r>
                <a:rPr kumimoji="0" lang="en-US" sz="2000" b="0" i="0" u="none" strike="noStrike" kern="1200" cap="none" spc="0" normalizeH="0" baseline="0" noProof="0" dirty="0">
                  <a:ln>
                    <a:noFill/>
                  </a:ln>
                  <a:solidFill>
                    <a:srgbClr val="2A2C2C"/>
                  </a:solidFill>
                  <a:effectLst/>
                  <a:uLnTx/>
                  <a:uFillTx/>
                  <a:latin typeface="Arial"/>
                  <a:ea typeface="+mn-ea"/>
                  <a:cs typeface="+mn-cs"/>
                </a:rPr>
                <a:t>sets aside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$300</a:t>
              </a:r>
              <a:r>
                <a:rPr kumimoji="0" lang="en-US" b="1" i="0" u="none" strike="noStrike" kern="1200" cap="none" spc="0" normalizeH="0" baseline="0" noProof="0" dirty="0">
                  <a:ln>
                    <a:noFill/>
                  </a:ln>
                  <a:solidFill>
                    <a:srgbClr val="007F93"/>
                  </a:solidFill>
                  <a:effectLst/>
                  <a:uLnTx/>
                  <a:uFillTx/>
                  <a:latin typeface="Arial"/>
                  <a:ea typeface="+mn-ea"/>
                  <a:cs typeface="+mn-cs"/>
                </a:rPr>
                <a:t>/mo</a:t>
              </a:r>
              <a:endParaRPr kumimoji="0" lang="en-US"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His annual</a:t>
              </a:r>
              <a:br>
                <a:rPr kumimoji="0" lang="en-US" sz="2000" b="0" i="0" u="none" strike="noStrike" kern="1200" cap="none" spc="0" normalizeH="0" baseline="0" noProof="0" dirty="0">
                  <a:ln>
                    <a:noFill/>
                  </a:ln>
                  <a:solidFill>
                    <a:srgbClr val="2A2C2C"/>
                  </a:solidFill>
                  <a:effectLst/>
                  <a:uLnTx/>
                  <a:uFillTx/>
                  <a:latin typeface="Arial"/>
                  <a:ea typeface="+mn-ea"/>
                  <a:cs typeface="+mn-cs"/>
                </a:rPr>
              </a:br>
              <a:r>
                <a:rPr kumimoji="0" lang="en-US" sz="2000" b="0" i="0" u="none" strike="noStrike" kern="1200" cap="none" spc="0" normalizeH="0" baseline="0" noProof="0" dirty="0">
                  <a:ln>
                    <a:noFill/>
                  </a:ln>
                  <a:solidFill>
                    <a:srgbClr val="2A2C2C"/>
                  </a:solidFill>
                  <a:effectLst/>
                  <a:uLnTx/>
                  <a:uFillTx/>
                  <a:latin typeface="Arial"/>
                  <a:ea typeface="+mn-ea"/>
                  <a:cs typeface="+mn-cs"/>
                </a:rPr>
                <a:t>tax savings</a:t>
              </a:r>
              <a:r>
                <a:rPr lang="en-US" baseline="30000" dirty="0">
                  <a:solidFill>
                    <a:srgbClr val="2A2C2C"/>
                  </a:solidFill>
                  <a:latin typeface="Arial"/>
                </a:rPr>
                <a:t>*</a:t>
              </a:r>
              <a:endParaRPr kumimoji="0" lang="en-US" sz="2000" b="0" i="0" u="none" strike="noStrike" kern="1200" cap="none" spc="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$720</a:t>
              </a:r>
              <a:endParaRPr kumimoji="0" lang="en-US" sz="32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53018" y="1376657"/>
            <a:ext cx="3989856" cy="2084477"/>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20000"/>
              </a:lnSpc>
              <a:spcAft>
                <a:spcPts val="1200"/>
              </a:spcAft>
              <a:buFontTx/>
              <a:buNone/>
              <a:defRPr/>
            </a:pPr>
            <a:r>
              <a:rPr lang="en-US" sz="2800" b="1" dirty="0">
                <a:solidFill>
                  <a:srgbClr val="2A2C2C"/>
                </a:solidFill>
                <a:latin typeface="Arial"/>
              </a:rPr>
              <a:t>Parking Benefit</a:t>
            </a:r>
            <a:endParaRPr lang="en-US" dirty="0">
              <a:solidFill>
                <a:srgbClr val="2A2C2C"/>
              </a:solidFill>
              <a:latin typeface="Arial"/>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He drives in to work each day, </a:t>
            </a:r>
            <a:br>
              <a:rPr kumimoji="0" lang="en-US" sz="1800" b="0" i="0" u="none" strike="noStrike" kern="1200" cap="none" spc="0" normalizeH="0" baseline="0" noProof="0" dirty="0">
                <a:ln>
                  <a:noFill/>
                </a:ln>
                <a:effectLst/>
                <a:uLnTx/>
                <a:uFillTx/>
                <a:latin typeface="Arial"/>
                <a:ea typeface="+mn-ea"/>
                <a:cs typeface="+mn-cs"/>
              </a:rPr>
            </a:br>
            <a:r>
              <a:rPr kumimoji="0" lang="en-US" sz="1800" b="0" i="0" u="none" strike="noStrike" kern="1200" cap="none" spc="0" normalizeH="0" baseline="0" noProof="0" dirty="0">
                <a:ln>
                  <a:noFill/>
                </a:ln>
                <a:effectLst/>
                <a:uLnTx/>
                <a:uFillTx/>
                <a:latin typeface="Arial"/>
                <a:ea typeface="+mn-ea"/>
                <a:cs typeface="+mn-cs"/>
              </a:rPr>
              <a:t>paying for parking at a local </a:t>
            </a:r>
            <a:br>
              <a:rPr kumimoji="0" lang="en-US" sz="1800" b="0" i="0" u="none" strike="noStrike" kern="1200" cap="none" spc="0" normalizeH="0" baseline="0" noProof="0" dirty="0">
                <a:ln>
                  <a:noFill/>
                </a:ln>
                <a:effectLst/>
                <a:uLnTx/>
                <a:uFillTx/>
                <a:latin typeface="Arial"/>
                <a:ea typeface="+mn-ea"/>
                <a:cs typeface="+mn-cs"/>
              </a:rPr>
            </a:br>
            <a:r>
              <a:rPr kumimoji="0" lang="en-US" sz="1800" b="0" i="0" u="none" strike="noStrike" kern="1200" cap="none" spc="0" normalizeH="0" baseline="0" noProof="0" dirty="0">
                <a:ln>
                  <a:noFill/>
                </a:ln>
                <a:effectLst/>
                <a:uLnTx/>
                <a:uFillTx/>
                <a:latin typeface="Arial"/>
                <a:ea typeface="+mn-ea"/>
                <a:cs typeface="+mn-cs"/>
              </a:rPr>
              <a:t>garage near his firm’s building</a:t>
            </a:r>
            <a:r>
              <a:rPr kumimoji="0" lang="en-US" sz="1500" b="0" i="0" u="none" strike="noStrike" kern="1200" cap="none" spc="0" normalizeH="0" baseline="0" noProof="0" dirty="0">
                <a:ln>
                  <a:noFill/>
                </a:ln>
                <a:effectLst/>
                <a:uLnTx/>
                <a:uFillTx/>
                <a:latin typeface="Arial"/>
                <a:ea typeface="+mn-ea"/>
                <a:cs typeface="+mn-cs"/>
              </a:rPr>
              <a:t>.</a:t>
            </a:r>
          </a:p>
          <a:p>
            <a:pPr marL="309026" indent="-298443">
              <a:lnSpc>
                <a:spcPct val="120000"/>
              </a:lnSpc>
              <a:spcAft>
                <a:spcPts val="1200"/>
              </a:spcAft>
              <a:buClr>
                <a:srgbClr val="2A2C2C"/>
              </a:buClr>
              <a:buFont typeface="Wingdings" pitchFamily="2" charset="2"/>
              <a:buChar char="ü"/>
            </a:pPr>
            <a:endParaRPr lang="en-US" dirty="0">
              <a:solidFill>
                <a:srgbClr val="2A2C2C"/>
              </a:solidFill>
              <a:latin typeface="Arial" panose="020B0604020202020204" pitchFamily="34" charset="0"/>
              <a:cs typeface="Arial" panose="020B0604020202020204" pitchFamily="34" charset="0"/>
            </a:endParaRP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59"/>
            <a:ext cx="3913369" cy="678776"/>
          </a:xfrm>
        </p:spPr>
        <p:txBody>
          <a:bodyPr/>
          <a:lstStyle/>
          <a:p>
            <a:r>
              <a:rPr lang="en-US" dirty="0">
                <a:latin typeface="Arial" panose="020B0604020202020204" pitchFamily="34" charset="0"/>
                <a:cs typeface="Arial" panose="020B0604020202020204" pitchFamily="34" charset="0"/>
              </a:rPr>
              <a:t>Meet Jamar</a:t>
            </a:r>
          </a:p>
        </p:txBody>
      </p:sp>
    </p:spTree>
    <p:extLst>
      <p:ext uri="{BB962C8B-B14F-4D97-AF65-F5344CB8AC3E}">
        <p14:creationId xmlns:p14="http://schemas.microsoft.com/office/powerpoint/2010/main" val="287924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ia in her nursing uniform with a stethoscope around her neck.">
            <a:extLst>
              <a:ext uri="{FF2B5EF4-FFF2-40B4-BE49-F238E27FC236}">
                <a16:creationId xmlns:a16="http://schemas.microsoft.com/office/drawing/2014/main" id="{31DA8A32-A08F-0F47-7979-9F90FC2073A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3511880" y="0"/>
            <a:ext cx="86801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A07D03AD-EA30-CF79-9C0C-25A5ABF23DC4}"/>
              </a:ext>
              <a:ext uri="{C183D7F6-B498-43B3-948B-1728B52AA6E4}">
                <adec:decorative xmlns:adec="http://schemas.microsoft.com/office/drawing/2017/decorative" val="1"/>
              </a:ext>
            </a:extLst>
          </p:cNvPr>
          <p:cNvSpPr/>
          <p:nvPr/>
        </p:nvSpPr>
        <p:spPr>
          <a:xfrm>
            <a:off x="3402010" y="0"/>
            <a:ext cx="3876812" cy="6769561"/>
          </a:xfrm>
          <a:prstGeom prst="rect">
            <a:avLst/>
          </a:prstGeom>
          <a:gradFill flip="none" rotWithShape="1">
            <a:gsLst>
              <a:gs pos="28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a:xfrm>
            <a:off x="304441" y="5882908"/>
            <a:ext cx="4351003" cy="1014465"/>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lang="en-US" sz="1000" baseline="30000" dirty="0">
                <a:latin typeface="Arial" panose="020B0604020202020204" pitchFamily="34" charset="0"/>
                <a:cs typeface="Arial" panose="020B0604020202020204" pitchFamily="34" charset="0"/>
              </a:rPr>
              <a:t>*</a:t>
            </a:r>
            <a:r>
              <a:rPr lang="en-US" sz="1000" dirty="0">
                <a:effectLst/>
                <a:latin typeface="Arial" panose="020B0604020202020204" pitchFamily="34" charset="0"/>
                <a:cs typeface="Arial" panose="020B0604020202020204" pitchFamily="34" charset="0"/>
              </a:rPr>
              <a:t>Assuming she pays 20% of her income in federal, state and social security taxes. Actual tax savings will depend on your contributions, applicable state tax rates </a:t>
            </a:r>
            <a:r>
              <a:rPr lang="en-US" sz="1000" dirty="0">
                <a:latin typeface="Arial" panose="020B0604020202020204" pitchFamily="34" charset="0"/>
                <a:cs typeface="Arial" panose="020B0604020202020204" pitchFamily="34" charset="0"/>
              </a:rPr>
              <a:t>&amp; </a:t>
            </a:r>
            <a:r>
              <a:rPr lang="en-US" sz="1000" dirty="0">
                <a:effectLst/>
                <a:latin typeface="Arial" panose="020B0604020202020204" pitchFamily="34" charset="0"/>
                <a:cs typeface="Arial" panose="020B0604020202020204" pitchFamily="34" charset="0"/>
              </a:rPr>
              <a:t>your personal tax situation. Please consult your tax adviser for details.</a:t>
            </a:r>
            <a:r>
              <a:rPr kumimoji="0" lang="en-US" sz="1000" b="0" i="0" u="none" strike="noStrike" kern="1200" cap="none" spc="0" normalizeH="0" baseline="0" noProof="0" dirty="0">
                <a:ln>
                  <a:noFill/>
                </a:ln>
                <a:noFill/>
                <a:effectLst/>
                <a:uLnTx/>
                <a:uFillTx/>
                <a:latin typeface="Arial" panose="020B0604020202020204" pitchFamily="34" charset="0"/>
                <a:cs typeface="Arial" panose="020B0604020202020204" pitchFamily="34" charset="0"/>
              </a:rPr>
              <a:t> </a:t>
            </a:r>
            <a:endParaRPr kumimoji="0" lang="en-US" sz="2200" b="0" i="0" u="none" strike="noStrike" kern="1200" cap="none" spc="0" normalizeH="0" baseline="0" noProof="0" dirty="0">
              <a:ln>
                <a:noFill/>
              </a:ln>
              <a:noFill/>
              <a:effectLst/>
              <a:uLnTx/>
              <a:uFillTx/>
              <a:latin typeface="Arial"/>
              <a:ea typeface="+mn-ea"/>
              <a:cs typeface="+mn-cs"/>
            </a:endParaRP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852268" y="3429000"/>
            <a:ext cx="5319831" cy="2070471"/>
            <a:chOff x="884371" y="4292719"/>
            <a:chExt cx="5319831"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884371"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Nia</a:t>
              </a:r>
              <a:br>
                <a:rPr kumimoji="0" lang="en-US" sz="2000" b="0" i="0" u="none" strike="noStrike" kern="1200" cap="none" spc="0" normalizeH="0" baseline="0" noProof="0" dirty="0">
                  <a:ln>
                    <a:noFill/>
                  </a:ln>
                  <a:solidFill>
                    <a:srgbClr val="2A2C2C"/>
                  </a:solidFill>
                  <a:effectLst/>
                  <a:uLnTx/>
                  <a:uFillTx/>
                  <a:latin typeface="Arial"/>
                  <a:ea typeface="+mn-ea"/>
                  <a:cs typeface="+mn-cs"/>
                </a:rPr>
              </a:br>
              <a:r>
                <a:rPr kumimoji="0" lang="en-US" sz="2000" b="0" i="0" u="none" strike="noStrike" kern="1200" cap="none" spc="0" normalizeH="0" baseline="0" noProof="0" dirty="0">
                  <a:ln>
                    <a:noFill/>
                  </a:ln>
                  <a:solidFill>
                    <a:srgbClr val="2A2C2C"/>
                  </a:solidFill>
                  <a:effectLst/>
                  <a:uLnTx/>
                  <a:uFillTx/>
                  <a:latin typeface="Arial"/>
                  <a:ea typeface="+mn-ea"/>
                  <a:cs typeface="+mn-cs"/>
                </a:rPr>
                <a:t>sets aside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$220</a:t>
              </a:r>
              <a:r>
                <a:rPr kumimoji="0" lang="en-US" b="1" i="0" u="none" strike="noStrike" kern="1200" cap="none" spc="0" normalizeH="0" baseline="0" noProof="0" dirty="0">
                  <a:ln>
                    <a:noFill/>
                  </a:ln>
                  <a:solidFill>
                    <a:srgbClr val="007F93"/>
                  </a:solidFill>
                  <a:effectLst/>
                  <a:uLnTx/>
                  <a:uFillTx/>
                  <a:latin typeface="Arial"/>
                  <a:ea typeface="+mn-ea"/>
                  <a:cs typeface="+mn-cs"/>
                </a:rPr>
                <a:t>/mo</a:t>
              </a:r>
              <a:endParaRPr kumimoji="0" lang="en-US"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Her annual</a:t>
              </a:r>
              <a:br>
                <a:rPr kumimoji="0" lang="en-US" sz="2000" b="0" i="0" u="none" strike="noStrike" kern="1200" cap="none" spc="0" normalizeH="0" baseline="0" noProof="0" dirty="0">
                  <a:ln>
                    <a:noFill/>
                  </a:ln>
                  <a:solidFill>
                    <a:srgbClr val="2A2C2C"/>
                  </a:solidFill>
                  <a:effectLst/>
                  <a:uLnTx/>
                  <a:uFillTx/>
                  <a:latin typeface="Arial"/>
                  <a:ea typeface="+mn-ea"/>
                  <a:cs typeface="+mn-cs"/>
                </a:rPr>
              </a:br>
              <a:r>
                <a:rPr kumimoji="0" lang="en-US" sz="2000" b="0" i="0" u="none" strike="noStrike" kern="1200" cap="none" spc="0" normalizeH="0" baseline="0" noProof="0" dirty="0">
                  <a:ln>
                    <a:noFill/>
                  </a:ln>
                  <a:solidFill>
                    <a:srgbClr val="2A2C2C"/>
                  </a:solidFill>
                  <a:effectLst/>
                  <a:uLnTx/>
                  <a:uFillTx/>
                  <a:latin typeface="Arial"/>
                  <a:ea typeface="+mn-ea"/>
                  <a:cs typeface="+mn-cs"/>
                </a:rPr>
                <a:t>tax savings</a:t>
              </a:r>
              <a:r>
                <a:rPr lang="en-US" baseline="30000" dirty="0">
                  <a:solidFill>
                    <a:srgbClr val="2A2C2C"/>
                  </a:solidFill>
                  <a:latin typeface="Arial"/>
                </a:rPr>
                <a:t>*</a:t>
              </a:r>
              <a:endParaRPr kumimoji="0" lang="en-US" sz="2000" b="0" i="0" u="none" strike="noStrike" kern="1200" cap="none" spc="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$528</a:t>
              </a:r>
              <a:endParaRPr kumimoji="0" lang="en-US" sz="32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53018" y="1376657"/>
            <a:ext cx="3913369" cy="2084477"/>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20000"/>
              </a:lnSpc>
              <a:spcAft>
                <a:spcPts val="1200"/>
              </a:spcAft>
              <a:buFontTx/>
              <a:buNone/>
              <a:defRPr/>
            </a:pPr>
            <a:r>
              <a:rPr lang="en-US" sz="2800" b="1" dirty="0">
                <a:solidFill>
                  <a:srgbClr val="2A2C2C"/>
                </a:solidFill>
                <a:latin typeface="Arial"/>
              </a:rPr>
              <a:t>Transit Benefit</a:t>
            </a:r>
            <a:endParaRPr lang="en-US" dirty="0">
              <a:solidFill>
                <a:srgbClr val="2A2C2C"/>
              </a:solidFill>
              <a:latin typeface="Arial"/>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Nia works as a nurse and takes the </a:t>
            </a:r>
            <a:br>
              <a:rPr kumimoji="0" lang="en-US" sz="1600" b="0" i="0" u="none" strike="noStrike" kern="1200" cap="none" spc="0" normalizeH="0" baseline="0" noProof="0" dirty="0">
                <a:ln>
                  <a:noFill/>
                </a:ln>
                <a:effectLst/>
                <a:uLnTx/>
                <a:uFillTx/>
                <a:latin typeface="Arial"/>
                <a:ea typeface="+mn-ea"/>
                <a:cs typeface="+mn-cs"/>
              </a:rPr>
            </a:br>
            <a:r>
              <a:rPr kumimoji="0" lang="en-US" sz="1600" b="0" i="0" u="none" strike="noStrike" kern="1200" cap="none" spc="0" normalizeH="0" baseline="0" noProof="0" dirty="0">
                <a:ln>
                  <a:noFill/>
                </a:ln>
                <a:effectLst/>
                <a:uLnTx/>
                <a:uFillTx/>
                <a:latin typeface="Arial"/>
                <a:ea typeface="+mn-ea"/>
                <a:cs typeface="+mn-cs"/>
              </a:rPr>
              <a:t>subway to and from her work shifts, </a:t>
            </a:r>
            <a:br>
              <a:rPr kumimoji="0" lang="en-US" sz="1600" b="0" i="0" u="none" strike="noStrike" kern="1200" cap="none" spc="0" normalizeH="0" baseline="0" noProof="0" dirty="0">
                <a:ln>
                  <a:noFill/>
                </a:ln>
                <a:effectLst/>
                <a:uLnTx/>
                <a:uFillTx/>
                <a:latin typeface="Arial"/>
                <a:ea typeface="+mn-ea"/>
                <a:cs typeface="+mn-cs"/>
              </a:rPr>
            </a:br>
            <a:r>
              <a:rPr kumimoji="0" lang="en-US" sz="1600" b="0" i="0" u="none" strike="noStrike" kern="1200" cap="none" spc="0" normalizeH="0" baseline="0" noProof="0" dirty="0">
                <a:ln>
                  <a:noFill/>
                </a:ln>
                <a:effectLst/>
                <a:uLnTx/>
                <a:uFillTx/>
                <a:latin typeface="Arial"/>
                <a:ea typeface="+mn-ea"/>
                <a:cs typeface="+mn-cs"/>
              </a:rPr>
              <a:t>varying 3-5 times a week. </a:t>
            </a:r>
          </a:p>
          <a:p>
            <a:pPr marL="309026" indent="-298443">
              <a:lnSpc>
                <a:spcPct val="120000"/>
              </a:lnSpc>
              <a:spcAft>
                <a:spcPts val="1200"/>
              </a:spcAft>
              <a:buClr>
                <a:srgbClr val="2A2C2C"/>
              </a:buClr>
              <a:buFont typeface="Wingdings" pitchFamily="2" charset="2"/>
              <a:buChar char="ü"/>
            </a:pPr>
            <a:endParaRPr lang="en-US" dirty="0">
              <a:solidFill>
                <a:srgbClr val="2A2C2C"/>
              </a:solidFill>
              <a:latin typeface="Arial" panose="020B0604020202020204" pitchFamily="34" charset="0"/>
              <a:cs typeface="Arial" panose="020B0604020202020204" pitchFamily="34" charset="0"/>
            </a:endParaRP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59"/>
            <a:ext cx="3913369" cy="678776"/>
          </a:xfrm>
        </p:spPr>
        <p:txBody>
          <a:bodyPr/>
          <a:lstStyle/>
          <a:p>
            <a:r>
              <a:rPr lang="en-US" dirty="0">
                <a:latin typeface="Arial" panose="020B0604020202020204" pitchFamily="34" charset="0"/>
                <a:cs typeface="Arial" panose="020B0604020202020204" pitchFamily="34" charset="0"/>
              </a:rPr>
              <a:t>Meet Nia</a:t>
            </a:r>
          </a:p>
        </p:txBody>
      </p:sp>
    </p:spTree>
    <p:extLst>
      <p:ext uri="{BB962C8B-B14F-4D97-AF65-F5344CB8AC3E}">
        <p14:creationId xmlns:p14="http://schemas.microsoft.com/office/powerpoint/2010/main" val="180223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2D70EF3-49C7-568D-A202-947B5B585024}"/>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5701554" y="-4"/>
            <a:ext cx="6477510" cy="6857999"/>
          </a:xfrm>
        </p:spPr>
      </p:pic>
      <p:sp>
        <p:nvSpPr>
          <p:cNvPr id="2" name="Title 1">
            <a:extLst>
              <a:ext uri="{FF2B5EF4-FFF2-40B4-BE49-F238E27FC236}">
                <a16:creationId xmlns:a16="http://schemas.microsoft.com/office/drawing/2014/main" id="{0EE1E998-CC41-486F-8BA5-10CCEDB157C5}"/>
              </a:ext>
            </a:extLst>
          </p:cNvPr>
          <p:cNvSpPr>
            <a:spLocks noGrp="1"/>
          </p:cNvSpPr>
          <p:nvPr>
            <p:ph type="title"/>
          </p:nvPr>
        </p:nvSpPr>
        <p:spPr>
          <a:xfrm>
            <a:off x="853442" y="365760"/>
            <a:ext cx="4525382" cy="1383071"/>
          </a:xfrm>
        </p:spPr>
        <p:txBody>
          <a:bodyPr/>
          <a:lstStyle/>
          <a:p>
            <a:r>
              <a:rPr lang="en-US" sz="4250" b="1">
                <a:latin typeface="Arial"/>
                <a:cs typeface="Arial"/>
              </a:rPr>
              <a:t>Once you’ve </a:t>
            </a:r>
            <a:r>
              <a:rPr lang="en-US" sz="4250">
                <a:latin typeface="Arial"/>
                <a:cs typeface="Arial"/>
              </a:rPr>
              <a:t>signed up</a:t>
            </a:r>
            <a:r>
              <a:rPr lang="en-US" sz="4250" b="1">
                <a:latin typeface="Arial"/>
                <a:cs typeface="Arial"/>
              </a:rPr>
              <a:t>:</a:t>
            </a:r>
          </a:p>
        </p:txBody>
      </p:sp>
      <p:sp>
        <p:nvSpPr>
          <p:cNvPr id="4" name="Content Placeholder 3">
            <a:extLst>
              <a:ext uri="{FF2B5EF4-FFF2-40B4-BE49-F238E27FC236}">
                <a16:creationId xmlns:a16="http://schemas.microsoft.com/office/drawing/2014/main" id="{1173CD70-9771-431C-9C24-BF4294CCE1BE}"/>
              </a:ext>
            </a:extLst>
          </p:cNvPr>
          <p:cNvSpPr>
            <a:spLocks noGrp="1"/>
          </p:cNvSpPr>
          <p:nvPr>
            <p:ph sz="quarter" idx="14"/>
          </p:nvPr>
        </p:nvSpPr>
        <p:spPr>
          <a:xfrm>
            <a:off x="853018" y="1986801"/>
            <a:ext cx="4041711" cy="3240741"/>
          </a:xfrm>
        </p:spPr>
        <p:txBody>
          <a:bodyPr>
            <a:noAutofit/>
          </a:bodyPr>
          <a:lstStyle/>
          <a:p>
            <a:pPr marR="0" lvl="0">
              <a:lnSpc>
                <a:spcPct val="120000"/>
              </a:lnSpc>
              <a:spcBef>
                <a:spcPts val="0"/>
              </a:spcBef>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Log in or set up your account at </a:t>
            </a:r>
            <a:r>
              <a:rPr lang="en-US"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www.healthequity.com/login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20000"/>
              </a:lnSpc>
              <a:spcBef>
                <a:spcPts val="0"/>
              </a:spcBef>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Order deadlines are available in your Commuter benefit home page </a:t>
            </a:r>
          </a:p>
          <a:p>
            <a:pPr marR="0" lvl="0">
              <a:lnSpc>
                <a:spcPct val="120000"/>
              </a:lnSpc>
              <a:spcBef>
                <a:spcPts val="0"/>
              </a:spcBef>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Place your order before the deadline</a:t>
            </a:r>
          </a:p>
          <a:p>
            <a:pPr marR="0" lvl="0">
              <a:lnSpc>
                <a:spcPct val="120000"/>
              </a:lnSpc>
              <a:spcBef>
                <a:spcPts val="0"/>
              </a:spcBef>
              <a:spcAft>
                <a:spcPts val="600"/>
              </a:spcAft>
            </a:pPr>
            <a:r>
              <a:rPr lang="en-US" dirty="0">
                <a:effectLst/>
                <a:latin typeface="Arial" panose="020B0604020202020204" pitchFamily="34" charset="0"/>
                <a:ea typeface="Calibri" panose="020F0502020204030204" pitchFamily="34" charset="0"/>
                <a:cs typeface="Arial" panose="020B0604020202020204" pitchFamily="34" charset="0"/>
              </a:rPr>
              <a:t>You can place one-time orders, monthly orders, or manage your calendar</a:t>
            </a:r>
            <a:endParaRPr lang="en-US" dirty="0">
              <a:latin typeface="Arial" panose="020B0604020202020204" pitchFamily="34" charset="0"/>
              <a:cs typeface="Arial" panose="020B0604020202020204" pitchFamily="34" charset="0"/>
            </a:endParaRPr>
          </a:p>
          <a:p>
            <a:pPr>
              <a:lnSpc>
                <a:spcPct val="120000"/>
              </a:lnSpc>
              <a:spcAft>
                <a:spcPts val="600"/>
              </a:spcAft>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17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979864F-2556-F9B0-0717-1A1E2DB22084}"/>
              </a:ext>
            </a:extLst>
          </p:cNvPr>
          <p:cNvSpPr/>
          <p:nvPr/>
        </p:nvSpPr>
        <p:spPr>
          <a:xfrm>
            <a:off x="6096000" y="0"/>
            <a:ext cx="6096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AC6"/>
              </a:solidFill>
            </a:endParaRPr>
          </a:p>
        </p:txBody>
      </p:sp>
      <p:sp>
        <p:nvSpPr>
          <p:cNvPr id="2" name="TextBox 1">
            <a:extLst>
              <a:ext uri="{FF2B5EF4-FFF2-40B4-BE49-F238E27FC236}">
                <a16:creationId xmlns:a16="http://schemas.microsoft.com/office/drawing/2014/main" id="{DDA90C74-91E3-480D-B444-B223251B2EE9}"/>
              </a:ext>
            </a:extLst>
          </p:cNvPr>
          <p:cNvSpPr txBox="1"/>
          <p:nvPr/>
        </p:nvSpPr>
        <p:spPr>
          <a:xfrm>
            <a:off x="445203" y="4894507"/>
            <a:ext cx="4802529" cy="2041585"/>
          </a:xfrm>
          <a:prstGeom prst="rect">
            <a:avLst/>
          </a:prstGeom>
          <a:noFill/>
        </p:spPr>
        <p:txBody>
          <a:bodyPr wrap="square" lIns="121920" tIns="60960" rIns="121920" bIns="60960" rtlCol="0" anchor="t">
            <a:spAutoFit/>
          </a:bodyPr>
          <a:lstStyle/>
          <a:p>
            <a:pPr>
              <a:spcAft>
                <a:spcPts val="800"/>
              </a:spcAft>
            </a:pPr>
            <a:r>
              <a:rPr lang="en-US" sz="1000" dirty="0">
                <a:cs typeface="Arial"/>
              </a:rPr>
              <a:t>*</a:t>
            </a:r>
            <a:r>
              <a:rPr lang="en-US" sz="1000" dirty="0">
                <a:effectLst/>
              </a:rPr>
              <a:t>Your HealthEquity Visa Commuter Card can be used at designated transit agencies and parking providers everywhere Visa debit cards are accepted. Your HealthEquity Visa Commuter Card is issued by The Bancorp Bank pursuant to a license from Visa U.S.A. Inc. The Bancorp Bank N.A.; Member FDIC. © 2024 HealthEquity, Inc. All rights reserved." for Visa, and; Your HealthEquity Mastercard Commuter Card can be used at designated transit agencies and parking providers everywhere Debit Mastercard is accepted. This card is issued by The Bancorp Bank pursuant to license by Mastercard International Incorporated. Mastercard is a registered trademark, and the circles design is a trademark of Mastercard International Incorporated. The Bancorp Bank N.A.; Member FDIC. © 2024 HealthEquity, Inc. All rights reserved.</a:t>
            </a:r>
            <a:endParaRPr lang="en-US" sz="1000" dirty="0">
              <a:cs typeface="Segoe UI"/>
            </a:endParaRPr>
          </a:p>
          <a:p>
            <a:pPr marL="232828" indent="-232828">
              <a:spcAft>
                <a:spcPts val="800"/>
              </a:spcAft>
              <a:buFont typeface="Wingdings" pitchFamily="2" charset="2"/>
              <a:buChar char="§"/>
            </a:pPr>
            <a:endParaRPr lang="en-US" sz="800" dirty="0">
              <a:solidFill>
                <a:srgbClr val="2A2C2C"/>
              </a:solidFill>
              <a:latin typeface="Neue Haas Grotesk Text Pro" panose="020B0504020202020204" pitchFamily="34" charset="77"/>
            </a:endParaRPr>
          </a:p>
        </p:txBody>
      </p:sp>
      <p:sp>
        <p:nvSpPr>
          <p:cNvPr id="15" name="Title 2">
            <a:extLst>
              <a:ext uri="{FF2B5EF4-FFF2-40B4-BE49-F238E27FC236}">
                <a16:creationId xmlns:a16="http://schemas.microsoft.com/office/drawing/2014/main" id="{681FB97A-6F2F-559A-F81B-F0E70B29FDC2}"/>
              </a:ext>
            </a:extLst>
          </p:cNvPr>
          <p:cNvSpPr txBox="1">
            <a:spLocks/>
          </p:cNvSpPr>
          <p:nvPr/>
        </p:nvSpPr>
        <p:spPr>
          <a:xfrm>
            <a:off x="853443" y="365760"/>
            <a:ext cx="4632580" cy="2123402"/>
          </a:xfrm>
          <a:prstGeom prst="rect">
            <a:avLst/>
          </a:prstGeom>
        </p:spPr>
        <p:txBody>
          <a:bodyPr vert="horz" wrap="square" lIns="0" tIns="0" rIns="0" bIns="0" rtlCol="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kern="1200" smtClean="0">
                <a:solidFill>
                  <a:schemeClr val="tx2"/>
                </a:solidFill>
                <a:effectLst/>
                <a:latin typeface="NeueHaasGroteskText Pro" panose="020B0504020202020204" pitchFamily="34" charset="77"/>
                <a:ea typeface="+mj-ea"/>
                <a:cs typeface="+mj-cs"/>
              </a:defRPr>
            </a:lvl1pPr>
          </a:lstStyle>
          <a:p>
            <a:pPr marL="0" marR="0" lvl="0" indent="0" algn="l" defTabSz="609570" rtl="0" eaLnBrk="1" fontAlgn="auto" latinLnBrk="0" hangingPunct="1">
              <a:lnSpc>
                <a:spcPct val="110000"/>
              </a:lnSpc>
              <a:spcBef>
                <a:spcPct val="0"/>
              </a:spcBef>
              <a:spcAft>
                <a:spcPts val="0"/>
              </a:spcAft>
              <a:buClrTx/>
              <a:buSzTx/>
              <a:buFontTx/>
              <a:buNone/>
              <a:tabLst/>
              <a:defRPr/>
            </a:pPr>
            <a:r>
              <a:rPr kumimoji="0" lang="en-US" sz="4267" b="1" i="0" u="none" strike="noStrike" kern="1200" cap="none" spc="0" normalizeH="0" baseline="0" noProof="0" dirty="0">
                <a:ln>
                  <a:noFill/>
                </a:ln>
                <a:solidFill>
                  <a:srgbClr val="4F2883"/>
                </a:solidFill>
                <a:effectLst/>
                <a:uLnTx/>
                <a:uFillTx/>
                <a:latin typeface="+mj-lt"/>
                <a:ea typeface="+mj-ea"/>
                <a:cs typeface="+mj-cs"/>
              </a:rPr>
              <a:t>Ways to pay with your Commuter benefits </a:t>
            </a:r>
          </a:p>
        </p:txBody>
      </p:sp>
      <p:grpSp>
        <p:nvGrpSpPr>
          <p:cNvPr id="16" name="Group 15">
            <a:extLst>
              <a:ext uri="{FF2B5EF4-FFF2-40B4-BE49-F238E27FC236}">
                <a16:creationId xmlns:a16="http://schemas.microsoft.com/office/drawing/2014/main" id="{75BBAA3C-62EA-70A9-CB18-F1E93776D774}"/>
              </a:ext>
            </a:extLst>
          </p:cNvPr>
          <p:cNvGrpSpPr/>
          <p:nvPr/>
        </p:nvGrpSpPr>
        <p:grpSpPr>
          <a:xfrm>
            <a:off x="6558260" y="344653"/>
            <a:ext cx="5306215" cy="1732509"/>
            <a:chOff x="60560" y="1057922"/>
            <a:chExt cx="5306215" cy="1542353"/>
          </a:xfrm>
        </p:grpSpPr>
        <p:grpSp>
          <p:nvGrpSpPr>
            <p:cNvPr id="18" name="Group 17">
              <a:extLst>
                <a:ext uri="{FF2B5EF4-FFF2-40B4-BE49-F238E27FC236}">
                  <a16:creationId xmlns:a16="http://schemas.microsoft.com/office/drawing/2014/main" id="{5A025673-5177-6B9D-6617-5F44A44CCEB5}"/>
                </a:ext>
              </a:extLst>
            </p:cNvPr>
            <p:cNvGrpSpPr/>
            <p:nvPr/>
          </p:nvGrpSpPr>
          <p:grpSpPr>
            <a:xfrm>
              <a:off x="60560" y="1057922"/>
              <a:ext cx="5306215" cy="1542353"/>
              <a:chOff x="-14321" y="1503347"/>
              <a:chExt cx="5306215" cy="1542353"/>
            </a:xfrm>
          </p:grpSpPr>
          <p:sp>
            <p:nvSpPr>
              <p:cNvPr id="20" name="Title 2">
                <a:extLst>
                  <a:ext uri="{FF2B5EF4-FFF2-40B4-BE49-F238E27FC236}">
                    <a16:creationId xmlns:a16="http://schemas.microsoft.com/office/drawing/2014/main" id="{079F4296-39EA-4878-3033-0DDAA44B63D5}"/>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1" name="TextBox 20">
                <a:extLst>
                  <a:ext uri="{FF2B5EF4-FFF2-40B4-BE49-F238E27FC236}">
                    <a16:creationId xmlns:a16="http://schemas.microsoft.com/office/drawing/2014/main" id="{7E1603FA-AF30-4FD0-B97E-D2958FB63AE5}"/>
                  </a:ext>
                </a:extLst>
              </p:cNvPr>
              <p:cNvSpPr txBox="1"/>
              <p:nvPr/>
            </p:nvSpPr>
            <p:spPr>
              <a:xfrm>
                <a:off x="1134104" y="1625930"/>
                <a:ext cx="4157790" cy="1419770"/>
              </a:xfrm>
              <a:prstGeom prst="rect">
                <a:avLst/>
              </a:prstGeom>
              <a:noFill/>
            </p:spPr>
            <p:txBody>
              <a:bodyPr wrap="square" lIns="91440" tIns="45720" rIns="91440" bIns="45720" rtlCol="0" anchor="t">
                <a:noAutofit/>
              </a:bodyPr>
              <a:lstStyle/>
              <a:p>
                <a:pPr>
                  <a:lnSpc>
                    <a:spcPct val="120000"/>
                  </a:lnSpc>
                  <a:spcAft>
                    <a:spcPts val="1200"/>
                  </a:spcAft>
                  <a:defRPr/>
                </a:pPr>
                <a:r>
                  <a:rPr lang="en-US" sz="1500" kern="0" dirty="0">
                    <a:solidFill>
                      <a:srgbClr val="2A2C2C"/>
                    </a:solidFill>
                  </a:rPr>
                  <a:t>&lt;&lt; Payment option&gt;&gt;</a:t>
                </a:r>
                <a:endParaRPr lang="en-US" sz="1500" b="0" i="0" u="none" strike="noStrike" kern="0" cap="none" spc="0" normalizeH="0" baseline="0" noProof="0" dirty="0">
                  <a:ln>
                    <a:noFill/>
                  </a:ln>
                  <a:solidFill>
                    <a:srgbClr val="2A2C2C"/>
                  </a:solidFill>
                  <a:effectLst/>
                  <a:uLnTx/>
                  <a:uFillTx/>
                  <a:cs typeface="Arial"/>
                </a:endParaRPr>
              </a:p>
            </p:txBody>
          </p:sp>
        </p:grpSp>
        <p:cxnSp>
          <p:nvCxnSpPr>
            <p:cNvPr id="19" name="Straight Connector 18">
              <a:extLst>
                <a:ext uri="{FF2B5EF4-FFF2-40B4-BE49-F238E27FC236}">
                  <a16:creationId xmlns:a16="http://schemas.microsoft.com/office/drawing/2014/main" id="{88FB2B4E-0819-8868-239F-85873E9ACBB8}"/>
                </a:ext>
              </a:extLst>
            </p:cNvPr>
            <p:cNvCxnSpPr>
              <a:cxnSpLocks/>
            </p:cNvCxnSpPr>
            <p:nvPr/>
          </p:nvCxnSpPr>
          <p:spPr>
            <a:xfrm>
              <a:off x="910275" y="1269279"/>
              <a:ext cx="0" cy="925155"/>
            </a:xfrm>
            <a:prstGeom prst="line">
              <a:avLst/>
            </a:prstGeom>
            <a:noFill/>
            <a:ln w="25400" cap="flat" cmpd="sng" algn="ctr">
              <a:solidFill>
                <a:srgbClr val="FFFFFF">
                  <a:lumMod val="85000"/>
                </a:srgbClr>
              </a:solidFill>
              <a:prstDash val="solid"/>
            </a:ln>
            <a:effectLst/>
          </p:spPr>
        </p:cxnSp>
      </p:grpSp>
      <p:grpSp>
        <p:nvGrpSpPr>
          <p:cNvPr id="22" name="Group 21">
            <a:extLst>
              <a:ext uri="{FF2B5EF4-FFF2-40B4-BE49-F238E27FC236}">
                <a16:creationId xmlns:a16="http://schemas.microsoft.com/office/drawing/2014/main" id="{4C3ED547-08C7-E86F-92BF-9AF2C26EFC87}"/>
              </a:ext>
            </a:extLst>
          </p:cNvPr>
          <p:cNvGrpSpPr/>
          <p:nvPr/>
        </p:nvGrpSpPr>
        <p:grpSpPr>
          <a:xfrm rot="16200000">
            <a:off x="-764258" y="764260"/>
            <a:ext cx="2077163" cy="548641"/>
            <a:chOff x="16071" y="4"/>
            <a:chExt cx="2669546" cy="705108"/>
          </a:xfrm>
        </p:grpSpPr>
        <p:sp>
          <p:nvSpPr>
            <p:cNvPr id="27" name="Rectangle 26">
              <a:extLst>
                <a:ext uri="{FF2B5EF4-FFF2-40B4-BE49-F238E27FC236}">
                  <a16:creationId xmlns:a16="http://schemas.microsoft.com/office/drawing/2014/main" id="{3B33D9B9-C388-3217-2060-5153A06C8E15}"/>
                </a:ext>
              </a:extLst>
            </p:cNvPr>
            <p:cNvSpPr/>
            <p:nvPr/>
          </p:nvSpPr>
          <p:spPr>
            <a:xfrm>
              <a:off x="16071" y="4"/>
              <a:ext cx="2669546" cy="705108"/>
            </a:xfrm>
            <a:prstGeom prst="rect">
              <a:avLst/>
            </a:prstGeom>
            <a:solidFill>
              <a:srgbClr val="4F288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AAC6"/>
                </a:solidFill>
                <a:effectLst/>
                <a:uLnTx/>
                <a:uFillTx/>
                <a:latin typeface="NeueHaasGroteskText Pro" panose="020B0504020202020204" pitchFamily="34" charset="77"/>
                <a:ea typeface="+mn-ea"/>
                <a:cs typeface="+mn-cs"/>
              </a:endParaRPr>
            </a:p>
          </p:txBody>
        </p:sp>
        <p:pic>
          <p:nvPicPr>
            <p:cNvPr id="28" name="Graphic 27">
              <a:extLst>
                <a:ext uri="{FF2B5EF4-FFF2-40B4-BE49-F238E27FC236}">
                  <a16:creationId xmlns:a16="http://schemas.microsoft.com/office/drawing/2014/main" id="{5982F77F-24CC-F179-3E75-E356A44F7A3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grpSp>
        <p:nvGrpSpPr>
          <p:cNvPr id="40" name="Group 39">
            <a:extLst>
              <a:ext uri="{FF2B5EF4-FFF2-40B4-BE49-F238E27FC236}">
                <a16:creationId xmlns:a16="http://schemas.microsoft.com/office/drawing/2014/main" id="{CB8EFDB9-EEEB-69E6-1CDC-9AC241BEE2C4}"/>
              </a:ext>
            </a:extLst>
          </p:cNvPr>
          <p:cNvGrpSpPr/>
          <p:nvPr/>
        </p:nvGrpSpPr>
        <p:grpSpPr>
          <a:xfrm>
            <a:off x="6558260" y="2442394"/>
            <a:ext cx="5306215" cy="1732509"/>
            <a:chOff x="60560" y="1057922"/>
            <a:chExt cx="5306215" cy="1542353"/>
          </a:xfrm>
        </p:grpSpPr>
        <p:grpSp>
          <p:nvGrpSpPr>
            <p:cNvPr id="41" name="Group 40">
              <a:extLst>
                <a:ext uri="{FF2B5EF4-FFF2-40B4-BE49-F238E27FC236}">
                  <a16:creationId xmlns:a16="http://schemas.microsoft.com/office/drawing/2014/main" id="{BCA3707A-8F3D-6DB2-0C20-0C3333B768C7}"/>
                </a:ext>
              </a:extLst>
            </p:cNvPr>
            <p:cNvGrpSpPr/>
            <p:nvPr/>
          </p:nvGrpSpPr>
          <p:grpSpPr>
            <a:xfrm>
              <a:off x="60560" y="1057922"/>
              <a:ext cx="5306215" cy="1542353"/>
              <a:chOff x="-14321" y="1503347"/>
              <a:chExt cx="5306215" cy="1542353"/>
            </a:xfrm>
          </p:grpSpPr>
          <p:sp>
            <p:nvSpPr>
              <p:cNvPr id="43" name="Title 2">
                <a:extLst>
                  <a:ext uri="{FF2B5EF4-FFF2-40B4-BE49-F238E27FC236}">
                    <a16:creationId xmlns:a16="http://schemas.microsoft.com/office/drawing/2014/main" id="{1378468E-6DF8-6E47-E58B-592A4946ADF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44" name="TextBox 43">
                <a:extLst>
                  <a:ext uri="{FF2B5EF4-FFF2-40B4-BE49-F238E27FC236}">
                    <a16:creationId xmlns:a16="http://schemas.microsoft.com/office/drawing/2014/main" id="{8EBE011A-D7A8-07A7-7D10-A5518CB08B3C}"/>
                  </a:ext>
                </a:extLst>
              </p:cNvPr>
              <p:cNvSpPr txBox="1"/>
              <p:nvPr/>
            </p:nvSpPr>
            <p:spPr>
              <a:xfrm>
                <a:off x="1134104" y="1625930"/>
                <a:ext cx="4157790" cy="1419770"/>
              </a:xfrm>
              <a:prstGeom prst="rect">
                <a:avLst/>
              </a:prstGeom>
              <a:noFill/>
            </p:spPr>
            <p:txBody>
              <a:bodyPr wrap="square" lIns="91440" tIns="45720" rIns="91440" bIns="45720" rtlCol="0" anchor="t">
                <a:noAutofit/>
              </a:bodyPr>
              <a:lstStyle/>
              <a:p>
                <a:pPr>
                  <a:lnSpc>
                    <a:spcPct val="120000"/>
                  </a:lnSpc>
                  <a:spcAft>
                    <a:spcPts val="1200"/>
                  </a:spcAft>
                  <a:defRPr/>
                </a:pPr>
                <a:r>
                  <a:rPr lang="en-US" sz="1500" kern="0" dirty="0">
                    <a:solidFill>
                      <a:srgbClr val="2A2C2C"/>
                    </a:solidFill>
                  </a:rPr>
                  <a:t>&lt;&lt; Payment option&gt;&gt;</a:t>
                </a:r>
                <a:endParaRPr lang="en-US" dirty="0"/>
              </a:p>
            </p:txBody>
          </p:sp>
        </p:grpSp>
        <p:cxnSp>
          <p:nvCxnSpPr>
            <p:cNvPr id="42" name="Straight Connector 41">
              <a:extLst>
                <a:ext uri="{FF2B5EF4-FFF2-40B4-BE49-F238E27FC236}">
                  <a16:creationId xmlns:a16="http://schemas.microsoft.com/office/drawing/2014/main" id="{10758E1C-5322-1724-3917-51559E6C686E}"/>
                </a:ext>
              </a:extLst>
            </p:cNvPr>
            <p:cNvCxnSpPr>
              <a:cxnSpLocks/>
            </p:cNvCxnSpPr>
            <p:nvPr/>
          </p:nvCxnSpPr>
          <p:spPr>
            <a:xfrm>
              <a:off x="910275" y="1269279"/>
              <a:ext cx="0" cy="925155"/>
            </a:xfrm>
            <a:prstGeom prst="line">
              <a:avLst/>
            </a:prstGeom>
            <a:noFill/>
            <a:ln w="25400" cap="flat" cmpd="sng" algn="ctr">
              <a:solidFill>
                <a:srgbClr val="FFFFFF">
                  <a:lumMod val="85000"/>
                </a:srgbClr>
              </a:solidFill>
              <a:prstDash val="solid"/>
            </a:ln>
            <a:effectLst/>
          </p:spPr>
        </p:cxnSp>
      </p:grpSp>
      <p:grpSp>
        <p:nvGrpSpPr>
          <p:cNvPr id="45" name="Group 44">
            <a:extLst>
              <a:ext uri="{FF2B5EF4-FFF2-40B4-BE49-F238E27FC236}">
                <a16:creationId xmlns:a16="http://schemas.microsoft.com/office/drawing/2014/main" id="{021E0483-28AB-8331-C2BB-14D6C31D4164}"/>
              </a:ext>
            </a:extLst>
          </p:cNvPr>
          <p:cNvGrpSpPr/>
          <p:nvPr/>
        </p:nvGrpSpPr>
        <p:grpSpPr>
          <a:xfrm>
            <a:off x="6558260" y="4553582"/>
            <a:ext cx="5306215" cy="1732509"/>
            <a:chOff x="60560" y="1057922"/>
            <a:chExt cx="5306215" cy="1542353"/>
          </a:xfrm>
        </p:grpSpPr>
        <p:grpSp>
          <p:nvGrpSpPr>
            <p:cNvPr id="46" name="Group 45">
              <a:extLst>
                <a:ext uri="{FF2B5EF4-FFF2-40B4-BE49-F238E27FC236}">
                  <a16:creationId xmlns:a16="http://schemas.microsoft.com/office/drawing/2014/main" id="{9047CDC9-0961-2FCA-68F4-D1EA6F7112EE}"/>
                </a:ext>
              </a:extLst>
            </p:cNvPr>
            <p:cNvGrpSpPr/>
            <p:nvPr/>
          </p:nvGrpSpPr>
          <p:grpSpPr>
            <a:xfrm>
              <a:off x="60560" y="1057922"/>
              <a:ext cx="5306215" cy="1542353"/>
              <a:chOff x="-14321" y="1503347"/>
              <a:chExt cx="5306215" cy="1542353"/>
            </a:xfrm>
          </p:grpSpPr>
          <p:sp>
            <p:nvSpPr>
              <p:cNvPr id="48" name="Title 2">
                <a:extLst>
                  <a:ext uri="{FF2B5EF4-FFF2-40B4-BE49-F238E27FC236}">
                    <a16:creationId xmlns:a16="http://schemas.microsoft.com/office/drawing/2014/main" id="{A8CA8F33-D025-5B0F-7BC9-2F357040AE68}"/>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49" name="TextBox 48">
                <a:extLst>
                  <a:ext uri="{FF2B5EF4-FFF2-40B4-BE49-F238E27FC236}">
                    <a16:creationId xmlns:a16="http://schemas.microsoft.com/office/drawing/2014/main" id="{4BD6A884-2CF9-D0D5-BFCA-5D2BCDDC2DA6}"/>
                  </a:ext>
                </a:extLst>
              </p:cNvPr>
              <p:cNvSpPr txBox="1"/>
              <p:nvPr/>
            </p:nvSpPr>
            <p:spPr>
              <a:xfrm>
                <a:off x="1134104" y="1625930"/>
                <a:ext cx="4157790" cy="1419770"/>
              </a:xfrm>
              <a:prstGeom prst="rect">
                <a:avLst/>
              </a:prstGeom>
              <a:noFill/>
            </p:spPr>
            <p:txBody>
              <a:bodyPr wrap="square" lIns="91440" tIns="45720" rIns="91440" bIns="45720" rtlCol="0" anchor="t">
                <a:noAutofit/>
              </a:bodyPr>
              <a:lstStyle/>
              <a:p>
                <a:pPr>
                  <a:lnSpc>
                    <a:spcPct val="120000"/>
                  </a:lnSpc>
                  <a:spcAft>
                    <a:spcPts val="1200"/>
                  </a:spcAft>
                  <a:defRPr/>
                </a:pPr>
                <a:r>
                  <a:rPr lang="en-US" sz="1500" kern="0" dirty="0">
                    <a:solidFill>
                      <a:srgbClr val="2A2C2C"/>
                    </a:solidFill>
                  </a:rPr>
                  <a:t>&lt;&lt; Payment option&gt;&gt;</a:t>
                </a:r>
                <a:endParaRPr lang="en-US" dirty="0"/>
              </a:p>
            </p:txBody>
          </p:sp>
        </p:grpSp>
        <p:cxnSp>
          <p:nvCxnSpPr>
            <p:cNvPr id="47" name="Straight Connector 46">
              <a:extLst>
                <a:ext uri="{FF2B5EF4-FFF2-40B4-BE49-F238E27FC236}">
                  <a16:creationId xmlns:a16="http://schemas.microsoft.com/office/drawing/2014/main" id="{8F784343-BDEB-FB94-91A3-FA053B2A08E8}"/>
                </a:ext>
              </a:extLst>
            </p:cNvPr>
            <p:cNvCxnSpPr>
              <a:cxnSpLocks/>
            </p:cNvCxnSpPr>
            <p:nvPr/>
          </p:nvCxnSpPr>
          <p:spPr>
            <a:xfrm>
              <a:off x="910275" y="1269279"/>
              <a:ext cx="0" cy="925155"/>
            </a:xfrm>
            <a:prstGeom prst="line">
              <a:avLst/>
            </a:prstGeom>
            <a:noFill/>
            <a:ln w="25400" cap="flat" cmpd="sng" algn="ctr">
              <a:solidFill>
                <a:srgbClr val="FFFFFF">
                  <a:lumMod val="85000"/>
                </a:srgbClr>
              </a:solidFill>
              <a:prstDash val="solid"/>
            </a:ln>
            <a:effectLst/>
          </p:spPr>
        </p:cxnSp>
      </p:grpSp>
    </p:spTree>
    <p:extLst>
      <p:ext uri="{BB962C8B-B14F-4D97-AF65-F5344CB8AC3E}">
        <p14:creationId xmlns:p14="http://schemas.microsoft.com/office/powerpoint/2010/main" val="188962071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307735F-9EE1-8A87-6540-F78E54F6DDC3}"/>
              </a:ext>
            </a:extLst>
          </p:cNvPr>
          <p:cNvSpPr>
            <a:spLocks noGrp="1"/>
          </p:cNvSpPr>
          <p:nvPr>
            <p:ph sz="quarter" idx="15"/>
          </p:nvPr>
        </p:nvSpPr>
        <p:spPr/>
        <p:txBody>
          <a:bodyPr/>
          <a:lstStyle/>
          <a:p>
            <a:endParaRPr lang="en-US" dirty="0"/>
          </a:p>
        </p:txBody>
      </p:sp>
      <p:pic>
        <p:nvPicPr>
          <p:cNvPr id="23" name="Picture Placeholder 22" descr="A person looking at his phone&#10;&#10;Description automatically generated with medium confidence">
            <a:extLst>
              <a:ext uri="{FF2B5EF4-FFF2-40B4-BE49-F238E27FC236}">
                <a16:creationId xmlns:a16="http://schemas.microsoft.com/office/drawing/2014/main" id="{62CAD4B0-9033-13DE-7A4B-3F36C7096C0D}"/>
              </a:ext>
            </a:extLst>
          </p:cNvPr>
          <p:cNvPicPr>
            <a:picLocks noGrp="1" noChangeAspect="1"/>
          </p:cNvPicPr>
          <p:nvPr>
            <p:ph type="pic" idx="16"/>
          </p:nvPr>
        </p:nvPicPr>
        <p:blipFill rotWithShape="1">
          <a:blip r:embed="rId4" cstate="email">
            <a:extLst>
              <a:ext uri="{28A0092B-C50C-407E-A947-70E740481C1C}">
                <a14:useLocalDpi xmlns:a14="http://schemas.microsoft.com/office/drawing/2010/main"/>
              </a:ext>
            </a:extLst>
          </a:blip>
          <a:srcRect/>
          <a:stretch/>
        </p:blipFill>
        <p:spPr>
          <a:xfrm>
            <a:off x="4359730" y="-4"/>
            <a:ext cx="7819334" cy="6857999"/>
          </a:xfrm>
        </p:spPr>
      </p:pic>
      <p:sp>
        <p:nvSpPr>
          <p:cNvPr id="24" name="Rectangle 23">
            <a:extLst>
              <a:ext uri="{FF2B5EF4-FFF2-40B4-BE49-F238E27FC236}">
                <a16:creationId xmlns:a16="http://schemas.microsoft.com/office/drawing/2014/main" id="{2BA8986F-61BB-4CC5-4254-B7545F6821A2}"/>
              </a:ext>
              <a:ext uri="{C183D7F6-B498-43B3-948B-1728B52AA6E4}">
                <adec:decorative xmlns:adec="http://schemas.microsoft.com/office/drawing/2017/decorative" val="1"/>
              </a:ext>
            </a:extLst>
          </p:cNvPr>
          <p:cNvSpPr/>
          <p:nvPr/>
        </p:nvSpPr>
        <p:spPr>
          <a:xfrm>
            <a:off x="4338427" y="-5670"/>
            <a:ext cx="1980730" cy="6863670"/>
          </a:xfrm>
          <a:prstGeom prst="rect">
            <a:avLst/>
          </a:prstGeom>
          <a:gradFill flip="none" rotWithShape="1">
            <a:gsLst>
              <a:gs pos="28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
        <p:nvSpPr>
          <p:cNvPr id="26" name="Rectangle 25">
            <a:extLst>
              <a:ext uri="{FF2B5EF4-FFF2-40B4-BE49-F238E27FC236}">
                <a16:creationId xmlns:a16="http://schemas.microsoft.com/office/drawing/2014/main" id="{959267F2-6281-805D-0CA5-8D54C3A8A358}"/>
              </a:ext>
              <a:ext uri="{C183D7F6-B498-43B3-948B-1728B52AA6E4}">
                <adec:decorative xmlns:adec="http://schemas.microsoft.com/office/drawing/2017/decorative" val="1"/>
              </a:ext>
            </a:extLst>
          </p:cNvPr>
          <p:cNvSpPr/>
          <p:nvPr/>
        </p:nvSpPr>
        <p:spPr>
          <a:xfrm>
            <a:off x="4501713" y="-5670"/>
            <a:ext cx="2339958" cy="6863670"/>
          </a:xfrm>
          <a:prstGeom prst="rect">
            <a:avLst/>
          </a:prstGeom>
          <a:gradFill flip="none" rotWithShape="1">
            <a:gsLst>
              <a:gs pos="28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
        <p:nvSpPr>
          <p:cNvPr id="7" name="Title 6">
            <a:extLst>
              <a:ext uri="{FF2B5EF4-FFF2-40B4-BE49-F238E27FC236}">
                <a16:creationId xmlns:a16="http://schemas.microsoft.com/office/drawing/2014/main" id="{C4ECC21B-F464-FEDC-4172-70AA12F889D8}"/>
              </a:ext>
            </a:extLst>
          </p:cNvPr>
          <p:cNvSpPr>
            <a:spLocks noGrp="1"/>
          </p:cNvSpPr>
          <p:nvPr>
            <p:ph type="title"/>
          </p:nvPr>
        </p:nvSpPr>
        <p:spPr>
          <a:xfrm>
            <a:off x="853442" y="365760"/>
            <a:ext cx="5247652" cy="5734968"/>
          </a:xfrm>
        </p:spPr>
        <p:txBody>
          <a:bodyPr/>
          <a:lstStyle/>
          <a:p>
            <a:r>
              <a:rPr lang="en-US" dirty="0">
                <a:latin typeface="Arial" panose="020B0604020202020204" pitchFamily="34" charset="0"/>
                <a:cs typeface="Arial" panose="020B0604020202020204" pitchFamily="34" charset="0"/>
              </a:rPr>
              <a:t>Eligible transit and parking options</a:t>
            </a:r>
            <a:br>
              <a:rPr lang="en-US" dirty="0">
                <a:latin typeface="Arial" panose="020B0604020202020204" pitchFamily="34" charset="0"/>
                <a:cs typeface="Arial" panose="020B0604020202020204" pitchFamily="34" charset="0"/>
              </a:rPr>
            </a:br>
            <a:br>
              <a:rPr lang="en-US" dirty="0"/>
            </a:br>
            <a:br>
              <a:rPr lang="en-US" dirty="0"/>
            </a:br>
            <a:br>
              <a:rPr lang="en-US" dirty="0"/>
            </a:br>
            <a:br>
              <a:rPr lang="en-US" dirty="0"/>
            </a:br>
            <a:br>
              <a:rPr lang="en-US" dirty="0"/>
            </a:br>
            <a:endParaRPr lang="en-US" dirty="0"/>
          </a:p>
        </p:txBody>
      </p:sp>
      <p:sp>
        <p:nvSpPr>
          <p:cNvPr id="13" name="TextBox 12">
            <a:extLst>
              <a:ext uri="{FF2B5EF4-FFF2-40B4-BE49-F238E27FC236}">
                <a16:creationId xmlns:a16="http://schemas.microsoft.com/office/drawing/2014/main" id="{EB356DB7-3277-17D9-567B-46C04754FE1B}"/>
              </a:ext>
            </a:extLst>
          </p:cNvPr>
          <p:cNvSpPr txBox="1"/>
          <p:nvPr/>
        </p:nvSpPr>
        <p:spPr>
          <a:xfrm>
            <a:off x="799513" y="2208537"/>
            <a:ext cx="6379103" cy="2216119"/>
          </a:xfrm>
          <a:prstGeom prst="rect">
            <a:avLst/>
          </a:prstGeom>
          <a:noFill/>
        </p:spPr>
        <p:txBody>
          <a:bodyPr wrap="square" lIns="91440" tIns="45720" rIns="91440" bIns="45720" rtlCol="0" anchor="t">
            <a:spAutoFit/>
          </a:bodyPr>
          <a:lstStyle/>
          <a:p>
            <a:pPr marL="456565" indent="-456565" defTabSz="609570">
              <a:lnSpc>
                <a:spcPct val="120000"/>
              </a:lnSpc>
              <a:spcAft>
                <a:spcPts val="600"/>
              </a:spcAft>
              <a:buClr>
                <a:schemeClr val="tx1"/>
              </a:buClr>
              <a:buFont typeface="Wingdings" pitchFamily="2" charset="2"/>
              <a:buChar char="ü"/>
            </a:pPr>
            <a:r>
              <a:rPr lang="en-US" sz="2000" dirty="0">
                <a:solidFill>
                  <a:srgbClr val="2A2C2C"/>
                </a:solidFill>
                <a:latin typeface="Arial" panose="020B0604020202020204" pitchFamily="34" charset="0"/>
                <a:cs typeface="Arial" panose="020B0604020202020204" pitchFamily="34" charset="0"/>
              </a:rPr>
              <a:t>&lt;&lt; Option &gt;&gt;</a:t>
            </a:r>
            <a:endParaRPr lang="en-US" dirty="0">
              <a:latin typeface="Arial" panose="020B0604020202020204" pitchFamily="34" charset="0"/>
              <a:cs typeface="Arial" panose="020B0604020202020204" pitchFamily="34" charset="0"/>
            </a:endParaRPr>
          </a:p>
          <a:p>
            <a:pPr marL="456565" indent="-456565" defTabSz="609570">
              <a:lnSpc>
                <a:spcPct val="120000"/>
              </a:lnSpc>
              <a:spcAft>
                <a:spcPts val="600"/>
              </a:spcAft>
              <a:buClr>
                <a:schemeClr val="tx1"/>
              </a:buClr>
              <a:buFont typeface="Wingdings" pitchFamily="2" charset="2"/>
              <a:buChar char="ü"/>
            </a:pPr>
            <a:r>
              <a:rPr lang="en-US" sz="2000" dirty="0">
                <a:solidFill>
                  <a:srgbClr val="2A2C2C"/>
                </a:solidFill>
                <a:latin typeface="Arial" panose="020B0604020202020204" pitchFamily="34" charset="0"/>
                <a:ea typeface="+mn-lt"/>
                <a:cs typeface="Arial" panose="020B0604020202020204" pitchFamily="34" charset="0"/>
              </a:rPr>
              <a:t>&lt;&lt; Option &gt;&gt;</a:t>
            </a:r>
          </a:p>
          <a:p>
            <a:pPr marL="456565" indent="-456565" defTabSz="609570">
              <a:lnSpc>
                <a:spcPct val="120000"/>
              </a:lnSpc>
              <a:spcAft>
                <a:spcPts val="600"/>
              </a:spcAft>
              <a:buClr>
                <a:schemeClr val="tx1"/>
              </a:buClr>
              <a:buFont typeface="Wingdings" pitchFamily="2" charset="2"/>
              <a:buChar char="ü"/>
            </a:pPr>
            <a:r>
              <a:rPr lang="en-US" sz="2000" dirty="0">
                <a:solidFill>
                  <a:srgbClr val="2A2C2C"/>
                </a:solidFill>
                <a:latin typeface="Arial" panose="020B0604020202020204" pitchFamily="34" charset="0"/>
                <a:ea typeface="+mn-lt"/>
                <a:cs typeface="Arial" panose="020B0604020202020204" pitchFamily="34" charset="0"/>
              </a:rPr>
              <a:t>&lt;&lt; Option &gt;&gt;</a:t>
            </a:r>
          </a:p>
          <a:p>
            <a:pPr marL="456565" indent="-456565" defTabSz="609570">
              <a:lnSpc>
                <a:spcPct val="120000"/>
              </a:lnSpc>
              <a:spcAft>
                <a:spcPts val="600"/>
              </a:spcAft>
              <a:buClr>
                <a:srgbClr val="2A2C2C"/>
              </a:buClr>
              <a:buFont typeface="Wingdings" pitchFamily="2" charset="2"/>
              <a:buChar char="ü"/>
            </a:pPr>
            <a:r>
              <a:rPr lang="en-US" sz="2000" dirty="0">
                <a:solidFill>
                  <a:srgbClr val="2A2C2C"/>
                </a:solidFill>
                <a:latin typeface="Arial" panose="020B0604020202020204" pitchFamily="34" charset="0"/>
                <a:ea typeface="+mn-lt"/>
                <a:cs typeface="Arial" panose="020B0604020202020204" pitchFamily="34" charset="0"/>
              </a:rPr>
              <a:t>&lt;&lt; Option &gt;&gt;</a:t>
            </a:r>
          </a:p>
          <a:p>
            <a:pPr marL="456565" indent="-456565" defTabSz="609570">
              <a:lnSpc>
                <a:spcPct val="120000"/>
              </a:lnSpc>
              <a:spcAft>
                <a:spcPts val="600"/>
              </a:spcAft>
              <a:buClr>
                <a:srgbClr val="007F93"/>
              </a:buClr>
              <a:buFont typeface="Wingdings" pitchFamily="2" charset="2"/>
              <a:buChar char="ü"/>
            </a:pPr>
            <a:endParaRPr lang="en-US" sz="2000" dirty="0">
              <a:solidFill>
                <a:srgbClr val="2A2C2C"/>
              </a:solidFill>
              <a:latin typeface="Neue Haas Grotesk Text Pro Regular"/>
            </a:endParaRPr>
          </a:p>
        </p:txBody>
      </p:sp>
    </p:spTree>
    <p:extLst>
      <p:ext uri="{BB962C8B-B14F-4D97-AF65-F5344CB8AC3E}">
        <p14:creationId xmlns:p14="http://schemas.microsoft.com/office/powerpoint/2010/main" val="31274022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dirty="0">
                <a:latin typeface="Arial" panose="020B0604020202020204" pitchFamily="34" charset="0"/>
                <a:cs typeface="Arial" panose="020B0604020202020204" pitchFamily="34" charset="0"/>
              </a:rPr>
              <a:t>Get started today!</a:t>
            </a:r>
          </a:p>
        </p:txBody>
      </p:sp>
      <p:sp>
        <p:nvSpPr>
          <p:cNvPr id="41" name="Content Placeholder 40">
            <a:extLst>
              <a:ext uri="{FF2B5EF4-FFF2-40B4-BE49-F238E27FC236}">
                <a16:creationId xmlns:a16="http://schemas.microsoft.com/office/drawing/2014/main" id="{79FA7D3E-33E3-235F-78D6-20AB82DB58FD}"/>
              </a:ext>
            </a:extLst>
          </p:cNvPr>
          <p:cNvSpPr>
            <a:spLocks noGrp="1"/>
          </p:cNvSpPr>
          <p:nvPr>
            <p:ph sz="quarter" idx="15"/>
          </p:nvPr>
        </p:nvSpPr>
        <p:spPr/>
        <p:txBody>
          <a:bodyPr/>
          <a:lstStyle/>
          <a:p>
            <a:endParaRPr lang="en-US" dirty="0"/>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effectLst/>
                    <a:uLnTx/>
                    <a:uFillTx/>
                    <a:latin typeface="Arial"/>
                    <a:ea typeface="+mn-ea"/>
                    <a:cs typeface="+mn-cs"/>
                  </a:rPr>
                  <a:t>Any time</a:t>
                </a:r>
                <a:endParaRPr lang="en-US" sz="1500" b="0" i="0" u="none" strike="noStrike" kern="1200" cap="none" spc="0" normalizeH="0" baseline="0" noProof="0" dirty="0">
                  <a:ln>
                    <a:noFill/>
                  </a:ln>
                  <a:effectLst/>
                  <a:uLnTx/>
                  <a:uFillTx/>
                  <a:latin typeface="Arial"/>
                  <a:cs typeface="Arial"/>
                </a:endParaRP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dirty="0">
                    <a:ln>
                      <a:noFill/>
                    </a:ln>
                    <a:effectLst/>
                    <a:uLnTx/>
                    <a:uFillTx/>
                    <a:latin typeface="Arial"/>
                    <a:ea typeface="+mn-ea"/>
                    <a:cs typeface="+mn-cs"/>
                  </a:rPr>
                  <a:t>Make your election online</a:t>
                </a:r>
                <a:endParaRPr lang="en-US" sz="1500" b="0" i="0" u="none" strike="noStrike" kern="1200" cap="none" spc="0" normalizeH="0" baseline="0" noProof="0" dirty="0">
                  <a:ln>
                    <a:noFill/>
                  </a:ln>
                  <a:effectLst/>
                  <a:uLnTx/>
                  <a:uFillTx/>
                  <a:latin typeface="Arial"/>
                  <a:cs typeface="Arial"/>
                </a:endParaRPr>
              </a:p>
              <a:p>
                <a:pPr marL="285750" indent="-285750">
                  <a:lnSpc>
                    <a:spcPct val="120000"/>
                  </a:lnSpc>
                  <a:spcAft>
                    <a:spcPts val="600"/>
                  </a:spcAft>
                  <a:buFont typeface="Wingdings" pitchFamily="2" charset="2"/>
                  <a:buChar char="ü"/>
                  <a:defRPr/>
                </a:pPr>
                <a:r>
                  <a:rPr lang="en-US" sz="1500" dirty="0">
                    <a:latin typeface="Arial"/>
                  </a:rPr>
                  <a:t>Enroll here </a:t>
                </a:r>
                <a:endParaRPr lang="en-US" sz="1500" dirty="0">
                  <a:latin typeface="Arial"/>
                  <a:cs typeface="Arial"/>
                </a:endParaRPr>
              </a:p>
              <a:p>
                <a:pPr>
                  <a:defRPr/>
                </a:pPr>
                <a:r>
                  <a:rPr lang="en-US" sz="1500" dirty="0">
                    <a:latin typeface="Arial"/>
                  </a:rPr>
                  <a:t>&lt;&lt;add custom URL&gt;&gt;</a:t>
                </a:r>
                <a:endParaRPr lang="en-US" dirty="0"/>
              </a:p>
              <a:p>
                <a:pPr marR="0" lvl="0" algn="l" defTabSz="914400">
                  <a:lnSpc>
                    <a:spcPct val="120000"/>
                  </a:lnSpc>
                  <a:spcBef>
                    <a:spcPts val="0"/>
                  </a:spcBef>
                  <a:spcAft>
                    <a:spcPts val="600"/>
                  </a:spcAft>
                  <a:buClrTx/>
                  <a:buSzTx/>
                  <a:tabLst/>
                  <a:defRPr/>
                </a:pPr>
                <a:endParaRPr lang="en-US" sz="1500" b="0" i="0" u="none" strike="noStrike" kern="1200" cap="none" spc="0" normalizeH="0" baseline="0" noProof="0" dirty="0">
                  <a:ln>
                    <a:noFill/>
                  </a:ln>
                  <a:effectLst/>
                  <a:uLnTx/>
                  <a:uFillTx/>
                  <a:latin typeface="Arial"/>
                  <a:cs typeface="Arial"/>
                </a:endParaRP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188771" y="1532927"/>
            <a:ext cx="3446922" cy="4081811"/>
            <a:chOff x="60560" y="1057922"/>
            <a:chExt cx="3446922"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446922" cy="2988275"/>
              <a:chOff x="-14321" y="1503347"/>
              <a:chExt cx="3446922"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29849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Set aside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effectLst/>
                    <a:uLnTx/>
                    <a:uFillTx/>
                    <a:latin typeface="Arial"/>
                    <a:ea typeface="+mn-ea"/>
                    <a:cs typeface="+mn-cs"/>
                  </a:rPr>
                  <a:t>Pre-tax </a:t>
                </a:r>
                <a:br>
                  <a:rPr kumimoji="0" lang="en-US" sz="1500" b="0" i="0" u="none" strike="noStrike" kern="1200" cap="none" spc="0" normalizeH="0" baseline="0" noProof="0" dirty="0">
                    <a:ln>
                      <a:noFill/>
                    </a:ln>
                    <a:effectLst/>
                    <a:uLnTx/>
                    <a:uFillTx/>
                    <a:latin typeface="Arial"/>
                    <a:ea typeface="+mn-ea"/>
                    <a:cs typeface="+mn-cs"/>
                  </a:rPr>
                </a:br>
                <a:r>
                  <a:rPr kumimoji="0" lang="en-US" sz="1500" b="0" i="0" u="none" strike="noStrike" kern="1200" cap="none" spc="0" normalizeH="0" baseline="0" noProof="0" dirty="0">
                    <a:ln>
                      <a:noFill/>
                    </a:ln>
                    <a:effectLst/>
                    <a:uLnTx/>
                    <a:uFillTx/>
                    <a:latin typeface="Arial"/>
                    <a:ea typeface="+mn-ea"/>
                    <a:cs typeface="+mn-cs"/>
                  </a:rPr>
                  <a:t>through payroll amount withheld</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effectLst/>
                    <a:uLnTx/>
                    <a:uFillTx/>
                    <a:latin typeface="Arial"/>
                    <a:ea typeface="+mn-ea"/>
                    <a:cs typeface="+mn-cs"/>
                  </a:rPr>
                  <a:t>Purchase commuter or transit passes as your funds accrue</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974477"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Use funds</a:t>
                </a:r>
                <a:endParaRPr kumimoji="0" lang="en-US" sz="2400" b="0" i="0" u="none" strike="noStrike" kern="1200" cap="none" spc="0" normalizeH="0" baseline="0" noProof="0" dirty="0">
                  <a:ln>
                    <a:noFill/>
                  </a:ln>
                  <a:solidFill>
                    <a:srgbClr val="007A96"/>
                  </a:solidFill>
                  <a:effectLst/>
                  <a:uLnTx/>
                  <a:uFillTx/>
                  <a:latin typeface="Arial"/>
                  <a:ea typeface="+mn-ea"/>
                  <a:cs typeface="Arial"/>
                </a:endParaRPr>
              </a:p>
              <a:p>
                <a:pPr marL="285750" lvl="0" indent="-285750" defTabSz="914400">
                  <a:lnSpc>
                    <a:spcPct val="120000"/>
                  </a:lnSpc>
                  <a:spcBef>
                    <a:spcPts val="0"/>
                  </a:spcBef>
                  <a:spcAft>
                    <a:spcPts val="1200"/>
                  </a:spcAft>
                  <a:buFont typeface="Wingdings" pitchFamily="2" charset="2"/>
                  <a:buChar char="ü"/>
                  <a:defRPr/>
                </a:pPr>
                <a:r>
                  <a:rPr lang="en-US" sz="1500" dirty="0">
                    <a:latin typeface="Arial"/>
                  </a:rPr>
                  <a:t>Register and log in </a:t>
                </a:r>
                <a:br>
                  <a:rPr lang="en-US" sz="1500" dirty="0">
                    <a:latin typeface="Arial"/>
                  </a:rPr>
                </a:br>
                <a:r>
                  <a:rPr lang="en-US" sz="1500" dirty="0">
                    <a:latin typeface="Arial"/>
                  </a:rPr>
                  <a:t>to your account at HealthEquity.com/login</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lang="en-US" sz="1500" dirty="0">
                    <a:latin typeface="Arial"/>
                  </a:rPr>
                  <a:t>Order</a:t>
                </a:r>
                <a:r>
                  <a:rPr kumimoji="0" lang="en-US" sz="1500" b="0" i="0" u="none" strike="noStrike" kern="1200" cap="none" spc="0" normalizeH="0" baseline="0" noProof="0" dirty="0">
                    <a:ln>
                      <a:noFill/>
                    </a:ln>
                    <a:effectLst/>
                    <a:uLnTx/>
                    <a:uFillTx/>
                    <a:latin typeface="Arial"/>
                    <a:ea typeface="+mn-ea"/>
                    <a:cs typeface="+mn-cs"/>
                  </a:rPr>
                  <a:t> your commuter passes or submit </a:t>
                </a:r>
                <a:br>
                  <a:rPr kumimoji="0" lang="en-US" sz="1500" b="0" i="0" u="none" strike="noStrike" kern="1200" cap="none" spc="0" normalizeH="0" baseline="0" noProof="0" dirty="0">
                    <a:ln>
                      <a:noFill/>
                    </a:ln>
                    <a:effectLst/>
                    <a:uLnTx/>
                    <a:uFillTx/>
                    <a:latin typeface="Arial"/>
                    <a:ea typeface="+mn-ea"/>
                    <a:cs typeface="+mn-cs"/>
                  </a:rPr>
                </a:br>
                <a:r>
                  <a:rPr kumimoji="0" lang="en-US" sz="1500" b="0" i="0" u="none" strike="noStrike" kern="1200" cap="none" spc="0" normalizeH="0" baseline="0" noProof="0" dirty="0">
                    <a:ln>
                      <a:noFill/>
                    </a:ln>
                    <a:effectLst/>
                    <a:uLnTx/>
                    <a:uFillTx/>
                    <a:latin typeface="Arial"/>
                    <a:ea typeface="+mn-ea"/>
                    <a:cs typeface="+mn-cs"/>
                  </a:rPr>
                  <a:t>expenses for reimbursement</a:t>
                </a:r>
                <a:endParaRPr kumimoji="0" lang="en-US" sz="1500" b="0" i="0" u="none" strike="noStrike" kern="1200" cap="none" spc="0" normalizeH="0" baseline="30000" noProof="0" dirty="0">
                  <a:ln>
                    <a:noFill/>
                  </a:ln>
                  <a:effectLst/>
                  <a:uLnTx/>
                  <a:uFillTx/>
                  <a:latin typeface="Arial"/>
                  <a:ea typeface="+mn-ea"/>
                  <a:cs typeface="+mn-cs"/>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1719AB3D-A873-FA25-7047-F435C42218C6}"/>
              </a:ext>
            </a:extLst>
          </p:cNvPr>
          <p:cNvGrpSpPr/>
          <p:nvPr/>
        </p:nvGrpSpPr>
        <p:grpSpPr>
          <a:xfrm rot="16200000">
            <a:off x="-764258" y="764260"/>
            <a:ext cx="2077163" cy="548641"/>
            <a:chOff x="16071" y="4"/>
            <a:chExt cx="2669546" cy="705108"/>
          </a:xfrm>
        </p:grpSpPr>
        <p:sp>
          <p:nvSpPr>
            <p:cNvPr id="3" name="Rectangle 2">
              <a:extLst>
                <a:ext uri="{FF2B5EF4-FFF2-40B4-BE49-F238E27FC236}">
                  <a16:creationId xmlns:a16="http://schemas.microsoft.com/office/drawing/2014/main" id="{56895D68-ABED-AAC0-59ED-C07CBFF19E9E}"/>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900" dirty="0">
                  <a:solidFill>
                    <a:srgbClr val="333333"/>
                  </a:solidFill>
                  <a:ea typeface="+mn-lt"/>
                  <a:cs typeface="+mn-lt"/>
                </a:rPr>
                <a:t>INSERT your enrollment dates and enrollment URL.</a:t>
              </a:r>
              <a:endParaRPr lang="en-US" dirty="0"/>
            </a:p>
          </p:txBody>
        </p:sp>
        <p:pic>
          <p:nvPicPr>
            <p:cNvPr id="4" name="Graphic 3">
              <a:extLst>
                <a:ext uri="{FF2B5EF4-FFF2-40B4-BE49-F238E27FC236}">
                  <a16:creationId xmlns:a16="http://schemas.microsoft.com/office/drawing/2014/main" id="{23F86DC5-A149-28FF-4474-445E408CE42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AAC6"/>
              </a:solidFill>
              <a:latin typeface="Oswald" panose="02000506000000020004" pitchFamily="2" charset="0"/>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r>
              <a:rPr lang="en-US" sz="800" dirty="0">
                <a:latin typeface="Neue Haas Grotesk Text Pro" panose="020B0504020202020204" pitchFamily="34" charset="0"/>
                <a:cs typeface="Arial" pitchFamily="34" charset="0"/>
              </a:rPr>
              <a:t>Copyright © 2024 HealthEquity, Inc. All rights reserved.</a:t>
            </a:r>
          </a:p>
          <a:p>
            <a:r>
              <a:rPr lang="en-US" sz="800" dirty="0">
                <a:latin typeface="Neue Haas Grotesk Text Pro" panose="020B0504020202020204" pitchFamily="34" charset="0"/>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AAC6"/>
              </a:solidFill>
              <a:latin typeface="Oswald" panose="02000506000000020004" pitchFamily="2" charset="0"/>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AC6"/>
                </a:solidFill>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AC6"/>
                </a:solidFill>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17960" y="4566290"/>
            <a:ext cx="6249569" cy="374718"/>
          </a:xfrm>
          <a:prstGeom prst="rect">
            <a:avLst/>
          </a:prstGeom>
        </p:spPr>
        <p:txBody>
          <a:bodyPr lIns="0" r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17960" y="5164234"/>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fontAlgn="base">
              <a:spcAft>
                <a:spcPts val="800"/>
              </a:spcAft>
            </a:pPr>
            <a:r>
              <a:rPr lang="en-US" sz="2400" dirty="0">
                <a:solidFill>
                  <a:srgbClr val="007F93"/>
                </a:solidFill>
                <a:latin typeface="Arial" panose="020B0604020202020204" pitchFamily="34" charset="0"/>
                <a:cs typeface="Arial" panose="020B0604020202020204" pitchFamily="34" charset="0"/>
              </a:rPr>
              <a:t>866.735.8195​  |  HealthEquity.com/Learn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585613" y="2681866"/>
            <a:ext cx="6249473" cy="999376"/>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r>
              <a:rPr lang="en-US" sz="6400" dirty="0">
                <a:latin typeface="Arial" panose="020B0604020202020204" pitchFamily="34" charset="0"/>
                <a:cs typeface="Arial" panose="020B0604020202020204" pitchFamily="34" charset="0"/>
              </a:rPr>
              <a:t>Questions? </a:t>
            </a:r>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CF1DFF4B-ADDD-128A-6B22-86C4B3249BEA}"/>
              </a:ext>
            </a:extLst>
          </p:cNvPr>
          <p:cNvGrpSpPr/>
          <p:nvPr/>
        </p:nvGrpSpPr>
        <p:grpSpPr>
          <a:xfrm rot="16200000">
            <a:off x="-764258" y="764260"/>
            <a:ext cx="2077163" cy="548641"/>
            <a:chOff x="16071" y="4"/>
            <a:chExt cx="2669546" cy="705108"/>
          </a:xfrm>
        </p:grpSpPr>
        <p:sp>
          <p:nvSpPr>
            <p:cNvPr id="3" name="Rectangle 2">
              <a:extLst>
                <a:ext uri="{FF2B5EF4-FFF2-40B4-BE49-F238E27FC236}">
                  <a16:creationId xmlns:a16="http://schemas.microsoft.com/office/drawing/2014/main" id="{5443DE58-FF90-8774-882E-C4F6907D5C8B}"/>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AAC6"/>
                </a:solidFill>
                <a:latin typeface="NeueHaasGroteskText Pro" panose="020B0504020202020204" pitchFamily="34" charset="77"/>
              </a:endParaRPr>
            </a:p>
          </p:txBody>
        </p:sp>
        <p:pic>
          <p:nvPicPr>
            <p:cNvPr id="14" name="Graphic 13">
              <a:extLst>
                <a:ext uri="{FF2B5EF4-FFF2-40B4-BE49-F238E27FC236}">
                  <a16:creationId xmlns:a16="http://schemas.microsoft.com/office/drawing/2014/main" id="{0880B5A6-19E1-833C-4589-4BD4FE0AC0A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75887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128C565F-DDA8-AF50-DBC8-EA02074581B3}"/>
              </a:ext>
            </a:extLst>
          </p:cNvPr>
          <p:cNvPicPr>
            <a:picLocks noGrp="1" noChangeAspect="1"/>
          </p:cNvPicPr>
          <p:nvPr>
            <p:ph type="pic" idx="17"/>
          </p:nvPr>
        </p:nvPicPr>
        <p:blipFill>
          <a:blip r:embed="rId3"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3913369" cy="3568028"/>
          </a:xfrm>
        </p:spPr>
        <p:txBody>
          <a:bodyPr/>
          <a:lstStyle/>
          <a:p>
            <a:r>
              <a:rPr lang="en-US" dirty="0">
                <a:latin typeface="Arial" panose="020B0604020202020204" pitchFamily="34" charset="0"/>
                <a:cs typeface="Arial" panose="020B0604020202020204" pitchFamily="34" charset="0"/>
              </a:rPr>
              <a:t>Save on your way to work</a:t>
            </a:r>
          </a:p>
          <a:p>
            <a:br>
              <a:rPr lang="en-US" dirty="0"/>
            </a:br>
            <a:endParaRPr lang="en-US" dirty="0"/>
          </a:p>
          <a:p>
            <a:endParaRPr lang="en-US" dirty="0"/>
          </a:p>
        </p:txBody>
      </p:sp>
      <p:sp>
        <p:nvSpPr>
          <p:cNvPr id="14" name="SmartArt Placeholder 13">
            <a:extLst>
              <a:ext uri="{FF2B5EF4-FFF2-40B4-BE49-F238E27FC236}">
                <a16:creationId xmlns:a16="http://schemas.microsoft.com/office/drawing/2014/main" id="{79BF3065-2284-191B-242B-C2D34CA14D15}"/>
              </a:ext>
            </a:extLst>
          </p:cNvPr>
          <p:cNvSpPr>
            <a:spLocks noGrp="1"/>
          </p:cNvSpPr>
          <p:nvPr>
            <p:ph type="dgm" sz="quarter" idx="47"/>
          </p:nvPr>
        </p:nvSpPr>
        <p:spPr/>
        <p:txBody>
          <a:bodyPr/>
          <a:lstStyle/>
          <a:p>
            <a:endParaRPr lang="en-US"/>
          </a:p>
        </p:txBody>
      </p:sp>
      <p:sp>
        <p:nvSpPr>
          <p:cNvPr id="12" name="SmartArt Placeholder 11">
            <a:extLst>
              <a:ext uri="{FF2B5EF4-FFF2-40B4-BE49-F238E27FC236}">
                <a16:creationId xmlns:a16="http://schemas.microsoft.com/office/drawing/2014/main" id="{40ED54DB-BC43-C8D6-7643-970DBC29466C}"/>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64820" y="3597784"/>
            <a:ext cx="4474534" cy="1406154"/>
          </a:xfrm>
        </p:spPr>
        <p:txBody>
          <a:bodyPr/>
          <a:lstStyle/>
          <a:p>
            <a:r>
              <a:rPr lang="en-US" sz="2250" dirty="0">
                <a:solidFill>
                  <a:schemeClr val="tx1"/>
                </a:solidFill>
                <a:latin typeface="Arial"/>
                <a:cs typeface="Arial"/>
              </a:rPr>
              <a:t>Commuter benefits let you use </a:t>
            </a:r>
          </a:p>
          <a:p>
            <a:r>
              <a:rPr lang="en-US" sz="2250" dirty="0">
                <a:solidFill>
                  <a:schemeClr val="tx1"/>
                </a:solidFill>
                <a:latin typeface="Arial"/>
                <a:cs typeface="Arial"/>
              </a:rPr>
              <a:t>tax-free money to pay for eligible transit and parking expenses.</a:t>
            </a:r>
          </a:p>
        </p:txBody>
      </p:sp>
      <p:sp>
        <p:nvSpPr>
          <p:cNvPr id="7" name="Content Placeholder 6">
            <a:extLst>
              <a:ext uri="{FF2B5EF4-FFF2-40B4-BE49-F238E27FC236}">
                <a16:creationId xmlns:a16="http://schemas.microsoft.com/office/drawing/2014/main" id="{794F9404-1608-7150-12F0-947AA32F9FD7}"/>
              </a:ext>
            </a:extLst>
          </p:cNvPr>
          <p:cNvSpPr>
            <a:spLocks noGrp="1"/>
          </p:cNvSpPr>
          <p:nvPr>
            <p:ph sz="quarter" idx="15"/>
          </p:nvPr>
        </p:nvSpPr>
        <p:spPr/>
        <p:txBody>
          <a:bodyPr/>
          <a:lstStyle/>
          <a:p>
            <a:endParaRPr lang="en-US" dirty="0"/>
          </a:p>
        </p:txBody>
      </p:sp>
    </p:spTree>
    <p:extLst>
      <p:ext uri="{BB962C8B-B14F-4D97-AF65-F5344CB8AC3E}">
        <p14:creationId xmlns:p14="http://schemas.microsoft.com/office/powerpoint/2010/main" val="364359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tanding next to a car&#10;&#10;Description automatically generated">
            <a:extLst>
              <a:ext uri="{FF2B5EF4-FFF2-40B4-BE49-F238E27FC236}">
                <a16:creationId xmlns:a16="http://schemas.microsoft.com/office/drawing/2014/main" id="{DCC15CC1-B180-7979-4EB2-D92BE98A7CFF}"/>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l="-11892" b="-23"/>
          <a:stretch/>
        </p:blipFill>
        <p:spPr>
          <a:xfrm>
            <a:off x="4369869" y="0"/>
            <a:ext cx="7820544" cy="6858000"/>
          </a:xfrm>
          <a:noFill/>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dirty="0">
              <a:solidFill>
                <a:srgbClr val="00AAC6"/>
              </a:solidFill>
              <a:latin typeface="Oswald" panose="02000506000000020004" pitchFamily="2" charset="0"/>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5038628"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dirty="0">
              <a:solidFill>
                <a:srgbClr val="00AAC6"/>
              </a:solidFill>
              <a:latin typeface="Oswald" panose="02000506000000020004" pitchFamily="2" charset="0"/>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1383071"/>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dirty="0">
                <a:solidFill>
                  <a:srgbClr val="4F2883"/>
                </a:solidFill>
                <a:latin typeface="Arial"/>
                <a:cs typeface="Arial"/>
              </a:rPr>
              <a:t>Save on everyday commuting costs</a:t>
            </a:r>
            <a:endParaRPr lang="en-US" sz="4250" dirty="0">
              <a:latin typeface="Arial"/>
              <a:cs typeface="Arial"/>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581019"/>
            <a:ext cx="4066245" cy="123111"/>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endParaRPr lang="en-US" sz="800" dirty="0">
              <a:solidFill>
                <a:schemeClr val="tx1">
                  <a:lumMod val="75000"/>
                  <a:lumOff val="25000"/>
                </a:schemeClr>
              </a:solidFill>
              <a:latin typeface="Arial"/>
              <a:cs typeface="Arial"/>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2256954"/>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dirty="0">
                <a:solidFill>
                  <a:srgbClr val="2A2C2C"/>
                </a:solidFill>
                <a:latin typeface="Arial"/>
                <a:ea typeface="Verdana"/>
                <a:cs typeface="Arial"/>
              </a:rPr>
              <a:t>No ‘use-it-or-lose-it,’ commuter funds never expire</a:t>
            </a: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Arial"/>
                <a:ea typeface="Verdana"/>
                <a:cs typeface="Arial"/>
              </a:rPr>
              <a:t>Activate at any time; no need to wait for enrollment season</a:t>
            </a:r>
            <a:endParaRPr lang="en-US" dirty="0">
              <a:solidFill>
                <a:srgbClr val="2A2C2C"/>
              </a:solidFill>
              <a:latin typeface="Neue Haas Grotesk Text Pro"/>
            </a:endParaRP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Arial"/>
                <a:ea typeface="Verdana"/>
                <a:cs typeface="Arial"/>
              </a:rPr>
              <a:t>Pause, change, or update your benefits any time</a:t>
            </a:r>
            <a:endParaRPr lang="en-US" sz="1300" b="1" dirty="0">
              <a:solidFill>
                <a:srgbClr val="3C3C3C"/>
              </a:solidFill>
              <a:latin typeface="Arial"/>
              <a:cs typeface="Arial"/>
            </a:endParaRPr>
          </a:p>
        </p:txBody>
      </p:sp>
      <p:sp>
        <p:nvSpPr>
          <p:cNvPr id="6" name="Content Placeholder 7">
            <a:extLst>
              <a:ext uri="{FF2B5EF4-FFF2-40B4-BE49-F238E27FC236}">
                <a16:creationId xmlns:a16="http://schemas.microsoft.com/office/drawing/2014/main" id="{EB15E72A-21CA-3025-C38D-5C4734A6C0C2}"/>
              </a:ext>
            </a:extLst>
          </p:cNvPr>
          <p:cNvSpPr txBox="1">
            <a:spLocks/>
          </p:cNvSpPr>
          <p:nvPr/>
        </p:nvSpPr>
        <p:spPr>
          <a:xfrm>
            <a:off x="842923" y="6280937"/>
            <a:ext cx="4066245" cy="469359"/>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r>
              <a:rPr lang="en-US" sz="800" dirty="0">
                <a:solidFill>
                  <a:schemeClr val="tx1">
                    <a:lumMod val="75000"/>
                    <a:lumOff val="25000"/>
                  </a:schemeClr>
                </a:solidFill>
                <a:latin typeface="Arial"/>
                <a:cs typeface="Arial"/>
              </a:rPr>
              <a:t>Conditions apply. Member must remain employed with organization that continues to sponsor commuter benefit. </a:t>
            </a:r>
            <a:endParaRPr lang="en-US" dirty="0"/>
          </a:p>
          <a:p>
            <a:pPr defTabSz="609570">
              <a:lnSpc>
                <a:spcPct val="100000"/>
              </a:lnSpc>
              <a:spcAft>
                <a:spcPts val="267"/>
              </a:spcAft>
              <a:defRPr/>
            </a:pPr>
            <a:br>
              <a:rPr lang="en-US" dirty="0"/>
            </a:br>
            <a:endParaRPr lang="en-US" dirty="0"/>
          </a:p>
        </p:txBody>
      </p:sp>
    </p:spTree>
    <p:extLst>
      <p:ext uri="{BB962C8B-B14F-4D97-AF65-F5344CB8AC3E}">
        <p14:creationId xmlns:p14="http://schemas.microsoft.com/office/powerpoint/2010/main" val="173503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dirty="0">
                <a:solidFill>
                  <a:srgbClr val="4F2883"/>
                </a:solidFill>
                <a:latin typeface="Arial" panose="020B0604020202020204" pitchFamily="34" charset="0"/>
                <a:cs typeface="Arial" panose="020B0604020202020204" pitchFamily="34" charset="0"/>
              </a:rPr>
              <a:t>Tax-free contributions </a:t>
            </a:r>
            <a:endParaRPr lang="en-US" sz="42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dirty="0">
                <a:solidFill>
                  <a:srgbClr val="2A2C2C"/>
                </a:solidFill>
                <a:latin typeface="Arial" panose="020B0604020202020204" pitchFamily="34" charset="0"/>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dirty="0">
                <a:solidFill>
                  <a:srgbClr val="2A2C2C"/>
                </a:solidFill>
                <a:latin typeface="Arial" panose="020B0604020202020204" pitchFamily="34" charset="0"/>
                <a:cs typeface="Arial" panose="020B0604020202020204" pitchFamily="34" charset="0"/>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AC6"/>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dirty="0">
                  <a:latin typeface="Arial" panose="020B0604020202020204" pitchFamily="34" charset="0"/>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dirty="0">
                  <a:latin typeface="Arial" panose="020B0604020202020204" pitchFamily="34" charset="0"/>
                  <a:cs typeface="Arial" panose="020B0604020202020204" pitchFamily="34" charset="0"/>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dirty="0">
                  <a:latin typeface="Arial" panose="020B0604020202020204" pitchFamily="34" charset="0"/>
                  <a:cs typeface="Arial" panose="020B0604020202020204" pitchFamily="34" charset="0"/>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dirty="0">
                  <a:latin typeface="Arial" panose="020B0604020202020204" pitchFamily="34" charset="0"/>
                  <a:cs typeface="Arial" panose="020B0604020202020204" pitchFamily="34" charset="0"/>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a:latin typeface="Arial" panose="020B0604020202020204" pitchFamily="34" charset="0"/>
                  <a:cs typeface="Arial" panose="020B0604020202020204" pitchFamily="34" charset="0"/>
                </a:rPr>
                <a:t>Without Commuter</a:t>
              </a:r>
              <a:endParaRPr lang="en-US" sz="2000" b="1" dirty="0">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AC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82814"/>
            </a:xfrm>
            <a:prstGeom prst="rect">
              <a:avLst/>
            </a:prstGeom>
            <a:noFill/>
          </p:spPr>
          <p:txBody>
            <a:bodyPr wrap="square" rtlCol="0">
              <a:spAutoFit/>
            </a:bodyPr>
            <a:lstStyle/>
            <a:p>
              <a:pPr algn="ctr">
                <a:lnSpc>
                  <a:spcPct val="130000"/>
                </a:lnSpc>
                <a:spcAft>
                  <a:spcPts val="600"/>
                </a:spcAft>
              </a:pPr>
              <a:r>
                <a:rPr lang="en-US" sz="7200" b="1" dirty="0">
                  <a:solidFill>
                    <a:srgbClr val="2A2C2C"/>
                  </a:solidFill>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79078"/>
            </a:xfrm>
            <a:prstGeom prst="rect">
              <a:avLst/>
            </a:prstGeom>
            <a:noFill/>
          </p:spPr>
          <p:txBody>
            <a:bodyPr wrap="square" rtlCol="0">
              <a:spAutoFit/>
            </a:bodyPr>
            <a:lstStyle/>
            <a:p>
              <a:pPr algn="ctr">
                <a:lnSpc>
                  <a:spcPct val="130000"/>
                </a:lnSpc>
                <a:spcAft>
                  <a:spcPts val="600"/>
                </a:spcAft>
              </a:pPr>
              <a:r>
                <a:rPr lang="en-US" sz="1600" dirty="0">
                  <a:solidFill>
                    <a:srgbClr val="2A2C2C"/>
                  </a:solidFill>
                  <a:latin typeface="Arial" panose="020B0604020202020204" pitchFamily="34" charset="0"/>
                  <a:cs typeface="Arial" panose="020B0604020202020204" pitchFamily="34" charset="0"/>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79078"/>
            </a:xfrm>
            <a:prstGeom prst="rect">
              <a:avLst/>
            </a:prstGeom>
            <a:noFill/>
          </p:spPr>
          <p:txBody>
            <a:bodyPr wrap="square" rtlCol="0">
              <a:spAutoFit/>
            </a:bodyPr>
            <a:lstStyle/>
            <a:p>
              <a:pPr algn="ctr">
                <a:lnSpc>
                  <a:spcPct val="130000"/>
                </a:lnSpc>
                <a:spcAft>
                  <a:spcPts val="600"/>
                </a:spcAft>
              </a:pPr>
              <a:r>
                <a:rPr lang="en-US" sz="1600" dirty="0">
                  <a:solidFill>
                    <a:srgbClr val="2A2C2C"/>
                  </a:solidFill>
                  <a:latin typeface="Arial" panose="020B0604020202020204" pitchFamily="34" charset="0"/>
                  <a:cs typeface="Arial" panose="020B0604020202020204" pitchFamily="34" charset="0"/>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dirty="0">
                  <a:solidFill>
                    <a:schemeClr val="accent1"/>
                  </a:solidFill>
                  <a:latin typeface="Arial" panose="020B0604020202020204" pitchFamily="34" charset="0"/>
                  <a:cs typeface="Arial" panose="020B0604020202020204" pitchFamily="34" charset="0"/>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dirty="0">
                  <a:solidFill>
                    <a:srgbClr val="2A2C2C"/>
                  </a:solidFill>
                  <a:latin typeface="Arial" panose="020B0604020202020204" pitchFamily="34" charset="0"/>
                  <a:cs typeface="Arial" panose="020B0604020202020204" pitchFamily="34" charset="0"/>
                </a:rPr>
                <a:t>Commuter</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A2E55CDC-F79B-0EB9-E751-9B3FE5CE539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096976" y="2915313"/>
            <a:ext cx="444826" cy="556033"/>
          </a:xfrm>
          <a:prstGeom prst="rect">
            <a:avLst/>
          </a:prstGeom>
        </p:spPr>
      </p:pic>
      <p:sp>
        <p:nvSpPr>
          <p:cNvPr id="18" name="TextBox 17">
            <a:extLst>
              <a:ext uri="{FF2B5EF4-FFF2-40B4-BE49-F238E27FC236}">
                <a16:creationId xmlns:a16="http://schemas.microsoft.com/office/drawing/2014/main" id="{F3B00FAF-6BCD-3056-757B-256F2C782E02}"/>
              </a:ext>
            </a:extLst>
          </p:cNvPr>
          <p:cNvSpPr txBox="1"/>
          <p:nvPr/>
        </p:nvSpPr>
        <p:spPr>
          <a:xfrm>
            <a:off x="1410789" y="6487086"/>
            <a:ext cx="9731828" cy="27154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169322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AADE-F31E-226D-695F-BFD2919FE4EF}"/>
              </a:ext>
            </a:extLst>
          </p:cNvPr>
          <p:cNvSpPr>
            <a:spLocks noGrp="1"/>
          </p:cNvSpPr>
          <p:nvPr>
            <p:ph type="title"/>
          </p:nvPr>
        </p:nvSpPr>
        <p:spPr>
          <a:xfrm>
            <a:off x="785708" y="365762"/>
            <a:ext cx="10904728" cy="678733"/>
          </a:xfrm>
        </p:spPr>
        <p:txBody>
          <a:bodyPr/>
          <a:lstStyle/>
          <a:p>
            <a:r>
              <a:rPr lang="en-US" dirty="0">
                <a:latin typeface="Arial" panose="020B0604020202020204" pitchFamily="34" charset="0"/>
                <a:cs typeface="Arial" panose="020B0604020202020204" pitchFamily="34" charset="0"/>
              </a:rPr>
              <a:t>Eligible transit types</a:t>
            </a:r>
          </a:p>
        </p:txBody>
      </p:sp>
      <p:grpSp>
        <p:nvGrpSpPr>
          <p:cNvPr id="12" name="Group 11" descr="Bus">
            <a:extLst>
              <a:ext uri="{FF2B5EF4-FFF2-40B4-BE49-F238E27FC236}">
                <a16:creationId xmlns:a16="http://schemas.microsoft.com/office/drawing/2014/main" id="{1B0A2B5F-DBBC-E8C0-C431-397AF8F37C54}"/>
              </a:ext>
            </a:extLst>
          </p:cNvPr>
          <p:cNvGrpSpPr/>
          <p:nvPr/>
        </p:nvGrpSpPr>
        <p:grpSpPr>
          <a:xfrm>
            <a:off x="149579" y="2882695"/>
            <a:ext cx="1771177" cy="1402692"/>
            <a:chOff x="88670" y="2032665"/>
            <a:chExt cx="1242647" cy="1052019"/>
          </a:xfrm>
        </p:grpSpPr>
        <p:pic>
          <p:nvPicPr>
            <p:cNvPr id="13" name="Picture 12">
              <a:extLst>
                <a:ext uri="{FF2B5EF4-FFF2-40B4-BE49-F238E27FC236}">
                  <a16:creationId xmlns:a16="http://schemas.microsoft.com/office/drawing/2014/main" id="{A7B92A53-BA06-BDC2-D86E-95CFB712F089}"/>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412587" y="2032665"/>
              <a:ext cx="594812" cy="676245"/>
            </a:xfrm>
            <a:prstGeom prst="rect">
              <a:avLst/>
            </a:prstGeom>
            <a:solidFill>
              <a:srgbClr val="007A96"/>
            </a:solidFill>
          </p:spPr>
        </p:pic>
        <p:sp>
          <p:nvSpPr>
            <p:cNvPr id="14" name="TextBox 13">
              <a:extLst>
                <a:ext uri="{FF2B5EF4-FFF2-40B4-BE49-F238E27FC236}">
                  <a16:creationId xmlns:a16="http://schemas.microsoft.com/office/drawing/2014/main" id="{76F5251B-2BE9-E3CD-3D8E-9ECE27943215}"/>
                </a:ext>
              </a:extLst>
            </p:cNvPr>
            <p:cNvSpPr txBox="1"/>
            <p:nvPr/>
          </p:nvSpPr>
          <p:spPr>
            <a:xfrm>
              <a:off x="88670" y="2450761"/>
              <a:ext cx="1242647" cy="633923"/>
            </a:xfrm>
            <a:prstGeom prst="rect">
              <a:avLst/>
            </a:prstGeom>
            <a:noFill/>
          </p:spPr>
          <p:txBody>
            <a:bodyPr wrap="square" rtlCol="0">
              <a:spAutoFit/>
            </a:bodyPr>
            <a:lstStyle/>
            <a:p>
              <a:pPr algn="ctr" defTabSz="609570">
                <a:lnSpc>
                  <a:spcPts val="7146"/>
                </a:lnSpc>
              </a:pPr>
              <a:r>
                <a:rPr lang="en-US" sz="2000" dirty="0">
                  <a:solidFill>
                    <a:srgbClr val="007A96"/>
                  </a:solidFill>
                  <a:latin typeface="Arial" panose="020B0604020202020204" pitchFamily="34" charset="0"/>
                  <a:cs typeface="Arial" panose="020B0604020202020204" pitchFamily="34" charset="0"/>
                </a:rPr>
                <a:t>Bus</a:t>
              </a:r>
            </a:p>
          </p:txBody>
        </p:sp>
      </p:grpSp>
      <p:grpSp>
        <p:nvGrpSpPr>
          <p:cNvPr id="16" name="Group 15" descr="Ferry">
            <a:extLst>
              <a:ext uri="{FF2B5EF4-FFF2-40B4-BE49-F238E27FC236}">
                <a16:creationId xmlns:a16="http://schemas.microsoft.com/office/drawing/2014/main" id="{EAEBD035-18AA-F957-FB1B-2BF4C1B01517}"/>
              </a:ext>
            </a:extLst>
          </p:cNvPr>
          <p:cNvGrpSpPr/>
          <p:nvPr/>
        </p:nvGrpSpPr>
        <p:grpSpPr>
          <a:xfrm>
            <a:off x="1794613" y="2882695"/>
            <a:ext cx="1771177" cy="1402692"/>
            <a:chOff x="1521596" y="2032665"/>
            <a:chExt cx="1242647" cy="1052019"/>
          </a:xfrm>
        </p:grpSpPr>
        <p:pic>
          <p:nvPicPr>
            <p:cNvPr id="17" name="Picture 16">
              <a:extLst>
                <a:ext uri="{FF2B5EF4-FFF2-40B4-BE49-F238E27FC236}">
                  <a16:creationId xmlns:a16="http://schemas.microsoft.com/office/drawing/2014/main" id="{9EE38094-C419-8217-2082-A018A43787D1}"/>
                </a:ext>
                <a:ext uri="{C183D7F6-B498-43B3-948B-1728B52AA6E4}">
                  <adec:decorative xmlns:adec="http://schemas.microsoft.com/office/drawing/2017/decorative" val="1"/>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1819578" y="2032665"/>
              <a:ext cx="646682" cy="676245"/>
            </a:xfrm>
            <a:prstGeom prst="rect">
              <a:avLst/>
            </a:prstGeom>
          </p:spPr>
        </p:pic>
        <p:sp>
          <p:nvSpPr>
            <p:cNvPr id="18" name="TextBox 17">
              <a:extLst>
                <a:ext uri="{FF2B5EF4-FFF2-40B4-BE49-F238E27FC236}">
                  <a16:creationId xmlns:a16="http://schemas.microsoft.com/office/drawing/2014/main" id="{4556056E-6072-CAC0-6098-A8654813CC01}"/>
                </a:ext>
              </a:extLst>
            </p:cNvPr>
            <p:cNvSpPr txBox="1"/>
            <p:nvPr/>
          </p:nvSpPr>
          <p:spPr>
            <a:xfrm>
              <a:off x="1521596" y="2450761"/>
              <a:ext cx="1242647" cy="633923"/>
            </a:xfrm>
            <a:prstGeom prst="rect">
              <a:avLst/>
            </a:prstGeom>
            <a:noFill/>
          </p:spPr>
          <p:txBody>
            <a:bodyPr wrap="square" rtlCol="0">
              <a:spAutoFit/>
            </a:bodyPr>
            <a:lstStyle/>
            <a:p>
              <a:pPr algn="ctr" defTabSz="609570">
                <a:lnSpc>
                  <a:spcPts val="7146"/>
                </a:lnSpc>
              </a:pPr>
              <a:r>
                <a:rPr lang="en-US" sz="2000" dirty="0">
                  <a:solidFill>
                    <a:srgbClr val="007A96"/>
                  </a:solidFill>
                  <a:latin typeface="Arial" panose="020B0604020202020204" pitchFamily="34" charset="0"/>
                  <a:cs typeface="Arial" panose="020B0604020202020204" pitchFamily="34" charset="0"/>
                </a:rPr>
                <a:t>Ferry</a:t>
              </a:r>
            </a:p>
          </p:txBody>
        </p:sp>
      </p:grpSp>
      <p:grpSp>
        <p:nvGrpSpPr>
          <p:cNvPr id="20" name="Group 19" descr="Subway">
            <a:extLst>
              <a:ext uri="{FF2B5EF4-FFF2-40B4-BE49-F238E27FC236}">
                <a16:creationId xmlns:a16="http://schemas.microsoft.com/office/drawing/2014/main" id="{CE3E4300-E226-7291-4010-013E1CEBD097}"/>
              </a:ext>
            </a:extLst>
          </p:cNvPr>
          <p:cNvGrpSpPr/>
          <p:nvPr/>
        </p:nvGrpSpPr>
        <p:grpSpPr>
          <a:xfrm>
            <a:off x="3942163" y="3071258"/>
            <a:ext cx="1828241" cy="1214129"/>
            <a:chOff x="3051086" y="2174087"/>
            <a:chExt cx="1282683" cy="910597"/>
          </a:xfrm>
        </p:grpSpPr>
        <p:sp>
          <p:nvSpPr>
            <p:cNvPr id="21" name="TextBox 20">
              <a:extLst>
                <a:ext uri="{FF2B5EF4-FFF2-40B4-BE49-F238E27FC236}">
                  <a16:creationId xmlns:a16="http://schemas.microsoft.com/office/drawing/2014/main" id="{44279850-C7F7-4837-CB59-7A37B223EA5A}"/>
                </a:ext>
              </a:extLst>
            </p:cNvPr>
            <p:cNvSpPr txBox="1"/>
            <p:nvPr/>
          </p:nvSpPr>
          <p:spPr>
            <a:xfrm>
              <a:off x="3051086" y="2450761"/>
              <a:ext cx="1242647" cy="633923"/>
            </a:xfrm>
            <a:prstGeom prst="rect">
              <a:avLst/>
            </a:prstGeom>
            <a:noFill/>
          </p:spPr>
          <p:txBody>
            <a:bodyPr wrap="square" rtlCol="0">
              <a:spAutoFit/>
            </a:bodyPr>
            <a:lstStyle/>
            <a:p>
              <a:pPr algn="ctr" defTabSz="609570">
                <a:lnSpc>
                  <a:spcPts val="7146"/>
                </a:lnSpc>
              </a:pPr>
              <a:r>
                <a:rPr lang="en-US" sz="2000" dirty="0">
                  <a:solidFill>
                    <a:srgbClr val="007A96"/>
                  </a:solidFill>
                  <a:latin typeface="Arial" panose="020B0604020202020204" pitchFamily="34" charset="0"/>
                  <a:cs typeface="Arial" panose="020B0604020202020204" pitchFamily="34" charset="0"/>
                </a:rPr>
                <a:t>Subway</a:t>
              </a:r>
            </a:p>
          </p:txBody>
        </p:sp>
        <p:pic>
          <p:nvPicPr>
            <p:cNvPr id="22" name="Picture 21">
              <a:extLst>
                <a:ext uri="{FF2B5EF4-FFF2-40B4-BE49-F238E27FC236}">
                  <a16:creationId xmlns:a16="http://schemas.microsoft.com/office/drawing/2014/main" id="{ABB57AF0-38BE-552E-18AD-DE58588C810E}"/>
                </a:ext>
                <a:ext uri="{C183D7F6-B498-43B3-948B-1728B52AA6E4}">
                  <adec:decorative xmlns:adec="http://schemas.microsoft.com/office/drawing/2017/decorative" val="1"/>
                </a:ext>
              </a:extLst>
            </p:cNvPr>
            <p:cNvPicPr>
              <a:picLocks noChangeAspect="1"/>
            </p:cNvPicPr>
            <p:nvPr/>
          </p:nvPicPr>
          <p:blipFill>
            <a:blip r:embed="rId7" cstate="email">
              <a:extLst>
                <a:ext uri="{BEBA8EAE-BF5A-486C-A8C5-ECC9F3942E4B}">
                  <a14:imgProps xmlns:a14="http://schemas.microsoft.com/office/drawing/2010/main">
                    <a14:imgLayer r:embed="rId8">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3070041" y="2174087"/>
              <a:ext cx="1263728" cy="553348"/>
            </a:xfrm>
            <a:prstGeom prst="rect">
              <a:avLst/>
            </a:prstGeom>
          </p:spPr>
        </p:pic>
      </p:grpSp>
      <p:grpSp>
        <p:nvGrpSpPr>
          <p:cNvPr id="24" name="Group 23" descr="Train">
            <a:extLst>
              <a:ext uri="{FF2B5EF4-FFF2-40B4-BE49-F238E27FC236}">
                <a16:creationId xmlns:a16="http://schemas.microsoft.com/office/drawing/2014/main" id="{AA4C9337-7D54-2E58-ED40-816C43A44771}"/>
              </a:ext>
            </a:extLst>
          </p:cNvPr>
          <p:cNvGrpSpPr/>
          <p:nvPr/>
        </p:nvGrpSpPr>
        <p:grpSpPr>
          <a:xfrm>
            <a:off x="6068815" y="2882695"/>
            <a:ext cx="1771177" cy="1402692"/>
            <a:chOff x="4525484" y="2032665"/>
            <a:chExt cx="1242647" cy="1052019"/>
          </a:xfrm>
        </p:grpSpPr>
        <p:pic>
          <p:nvPicPr>
            <p:cNvPr id="25" name="Picture 24">
              <a:extLst>
                <a:ext uri="{FF2B5EF4-FFF2-40B4-BE49-F238E27FC236}">
                  <a16:creationId xmlns:a16="http://schemas.microsoft.com/office/drawing/2014/main" id="{C88B91E4-2BE5-81AF-6819-BB33CE0A6D62}"/>
                </a:ext>
                <a:ext uri="{C183D7F6-B498-43B3-948B-1728B52AA6E4}">
                  <adec:decorative xmlns:adec="http://schemas.microsoft.com/office/drawing/2017/decorative" val="1"/>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4861707" y="2032665"/>
              <a:ext cx="550431" cy="676245"/>
            </a:xfrm>
            <a:prstGeom prst="rect">
              <a:avLst/>
            </a:prstGeom>
          </p:spPr>
        </p:pic>
        <p:sp>
          <p:nvSpPr>
            <p:cNvPr id="26" name="TextBox 25">
              <a:extLst>
                <a:ext uri="{FF2B5EF4-FFF2-40B4-BE49-F238E27FC236}">
                  <a16:creationId xmlns:a16="http://schemas.microsoft.com/office/drawing/2014/main" id="{BC851FBF-7AC9-C8CA-D349-8AE1AF6B618D}"/>
                </a:ext>
              </a:extLst>
            </p:cNvPr>
            <p:cNvSpPr txBox="1"/>
            <p:nvPr/>
          </p:nvSpPr>
          <p:spPr>
            <a:xfrm>
              <a:off x="4525484" y="2450761"/>
              <a:ext cx="1242647" cy="633923"/>
            </a:xfrm>
            <a:prstGeom prst="rect">
              <a:avLst/>
            </a:prstGeom>
            <a:noFill/>
          </p:spPr>
          <p:txBody>
            <a:bodyPr wrap="square" rtlCol="0">
              <a:spAutoFit/>
            </a:bodyPr>
            <a:lstStyle/>
            <a:p>
              <a:pPr algn="ctr" defTabSz="609570">
                <a:lnSpc>
                  <a:spcPts val="7146"/>
                </a:lnSpc>
              </a:pPr>
              <a:r>
                <a:rPr lang="en-US" sz="2000" dirty="0">
                  <a:solidFill>
                    <a:srgbClr val="007A96"/>
                  </a:solidFill>
                  <a:latin typeface="Arial" panose="020B0604020202020204" pitchFamily="34" charset="0"/>
                  <a:cs typeface="Arial" panose="020B0604020202020204" pitchFamily="34" charset="0"/>
                </a:rPr>
                <a:t>Train</a:t>
              </a:r>
            </a:p>
          </p:txBody>
        </p:sp>
      </p:grpSp>
      <p:grpSp>
        <p:nvGrpSpPr>
          <p:cNvPr id="29" name="Group 28" descr="Vanpool">
            <a:extLst>
              <a:ext uri="{FF2B5EF4-FFF2-40B4-BE49-F238E27FC236}">
                <a16:creationId xmlns:a16="http://schemas.microsoft.com/office/drawing/2014/main" id="{1BEAC7F8-C914-4908-A4D0-A39C67D64ECA}"/>
              </a:ext>
            </a:extLst>
          </p:cNvPr>
          <p:cNvGrpSpPr/>
          <p:nvPr/>
        </p:nvGrpSpPr>
        <p:grpSpPr>
          <a:xfrm>
            <a:off x="8040428" y="2970631"/>
            <a:ext cx="1771177" cy="1314756"/>
            <a:chOff x="6016813" y="2098617"/>
            <a:chExt cx="1242647" cy="986067"/>
          </a:xfrm>
        </p:grpSpPr>
        <p:pic>
          <p:nvPicPr>
            <p:cNvPr id="35" name="Picture 34">
              <a:extLst>
                <a:ext uri="{FF2B5EF4-FFF2-40B4-BE49-F238E27FC236}">
                  <a16:creationId xmlns:a16="http://schemas.microsoft.com/office/drawing/2014/main" id="{F96D0476-273F-645B-2C95-B14C9599BC01}"/>
                </a:ext>
                <a:ext uri="{C183D7F6-B498-43B3-948B-1728B52AA6E4}">
                  <adec:decorative xmlns:adec="http://schemas.microsoft.com/office/drawing/2017/decorative" val="1"/>
                </a:ext>
              </a:extLst>
            </p:cNvPr>
            <p:cNvPicPr>
              <a:picLocks noChangeAspect="1"/>
            </p:cNvPicPr>
            <p:nvPr/>
          </p:nvPicPr>
          <p:blipFill>
            <a:blip r:embed="rId11" cstate="email">
              <a:extLst>
                <a:ext uri="{BEBA8EAE-BF5A-486C-A8C5-ECC9F3942E4B}">
                  <a14:imgProps xmlns:a14="http://schemas.microsoft.com/office/drawing/2010/main">
                    <a14:imgLayer r:embed="rId12">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173594" y="2098617"/>
              <a:ext cx="941893" cy="603332"/>
            </a:xfrm>
            <a:prstGeom prst="rect">
              <a:avLst/>
            </a:prstGeom>
          </p:spPr>
        </p:pic>
        <p:sp>
          <p:nvSpPr>
            <p:cNvPr id="36" name="TextBox 35">
              <a:extLst>
                <a:ext uri="{FF2B5EF4-FFF2-40B4-BE49-F238E27FC236}">
                  <a16:creationId xmlns:a16="http://schemas.microsoft.com/office/drawing/2014/main" id="{A7E85FB0-49A3-C0C6-294E-4AA1F83FEEDE}"/>
                </a:ext>
              </a:extLst>
            </p:cNvPr>
            <p:cNvSpPr txBox="1"/>
            <p:nvPr/>
          </p:nvSpPr>
          <p:spPr>
            <a:xfrm>
              <a:off x="6016813" y="2450761"/>
              <a:ext cx="1242647" cy="633923"/>
            </a:xfrm>
            <a:prstGeom prst="rect">
              <a:avLst/>
            </a:prstGeom>
            <a:noFill/>
          </p:spPr>
          <p:txBody>
            <a:bodyPr wrap="square" rtlCol="0">
              <a:spAutoFit/>
            </a:bodyPr>
            <a:lstStyle/>
            <a:p>
              <a:pPr algn="ctr" defTabSz="609570">
                <a:lnSpc>
                  <a:spcPts val="7146"/>
                </a:lnSpc>
              </a:pPr>
              <a:r>
                <a:rPr lang="en-US" sz="2000" dirty="0">
                  <a:solidFill>
                    <a:srgbClr val="007A96"/>
                  </a:solidFill>
                  <a:latin typeface="Arial" panose="020B0604020202020204" pitchFamily="34" charset="0"/>
                  <a:cs typeface="Arial" panose="020B0604020202020204" pitchFamily="34" charset="0"/>
                </a:rPr>
                <a:t>Vanpool</a:t>
              </a:r>
            </a:p>
          </p:txBody>
        </p:sp>
      </p:grpSp>
      <p:grpSp>
        <p:nvGrpSpPr>
          <p:cNvPr id="38" name="Group 37" descr="Parking">
            <a:extLst>
              <a:ext uri="{FF2B5EF4-FFF2-40B4-BE49-F238E27FC236}">
                <a16:creationId xmlns:a16="http://schemas.microsoft.com/office/drawing/2014/main" id="{0F4E8699-0C32-7FAD-6EC9-597A7183153B}"/>
              </a:ext>
            </a:extLst>
          </p:cNvPr>
          <p:cNvGrpSpPr/>
          <p:nvPr/>
        </p:nvGrpSpPr>
        <p:grpSpPr>
          <a:xfrm>
            <a:off x="10142679" y="3005709"/>
            <a:ext cx="1771177" cy="1279679"/>
            <a:chOff x="7583495" y="2124925"/>
            <a:chExt cx="1242647" cy="959759"/>
          </a:xfrm>
        </p:grpSpPr>
        <p:pic>
          <p:nvPicPr>
            <p:cNvPr id="39" name="Picture 38">
              <a:extLst>
                <a:ext uri="{FF2B5EF4-FFF2-40B4-BE49-F238E27FC236}">
                  <a16:creationId xmlns:a16="http://schemas.microsoft.com/office/drawing/2014/main" id="{12473110-03EA-7D88-EA73-B9FCEF5FC768}"/>
                </a:ext>
                <a:ext uri="{C183D7F6-B498-43B3-948B-1728B52AA6E4}">
                  <adec:decorative xmlns:adec="http://schemas.microsoft.com/office/drawing/2017/decorative" val="1"/>
                </a:ext>
              </a:extLst>
            </p:cNvPr>
            <p:cNvPicPr>
              <a:picLocks noChangeAspect="1"/>
            </p:cNvPicPr>
            <p:nvPr/>
          </p:nvPicPr>
          <p:blipFill>
            <a:blip r:embed="rId13" cstate="email">
              <a:extLst>
                <a:ext uri="{BEBA8EAE-BF5A-486C-A8C5-ECC9F3942E4B}">
                  <a14:imgProps xmlns:a14="http://schemas.microsoft.com/office/drawing/2010/main">
                    <a14:imgLayer r:embed="rId14">
                      <a14:imgEffect>
                        <a14:sharpenSoften amount="25000"/>
                      </a14:imgEffect>
                      <a14:imgEffect>
                        <a14:saturation sat="9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7606382" y="2124925"/>
              <a:ext cx="1105284" cy="577023"/>
            </a:xfrm>
            <a:prstGeom prst="rect">
              <a:avLst/>
            </a:prstGeom>
          </p:spPr>
        </p:pic>
        <p:sp>
          <p:nvSpPr>
            <p:cNvPr id="40" name="TextBox 39">
              <a:extLst>
                <a:ext uri="{FF2B5EF4-FFF2-40B4-BE49-F238E27FC236}">
                  <a16:creationId xmlns:a16="http://schemas.microsoft.com/office/drawing/2014/main" id="{2C9FA589-8A90-5F49-0184-0C5C35E8754D}"/>
                </a:ext>
              </a:extLst>
            </p:cNvPr>
            <p:cNvSpPr txBox="1"/>
            <p:nvPr/>
          </p:nvSpPr>
          <p:spPr>
            <a:xfrm>
              <a:off x="7583495" y="2450761"/>
              <a:ext cx="1242647" cy="633923"/>
            </a:xfrm>
            <a:prstGeom prst="rect">
              <a:avLst/>
            </a:prstGeom>
            <a:noFill/>
          </p:spPr>
          <p:txBody>
            <a:bodyPr wrap="square" rtlCol="0">
              <a:spAutoFit/>
            </a:bodyPr>
            <a:lstStyle/>
            <a:p>
              <a:pPr algn="ctr" defTabSz="609570">
                <a:lnSpc>
                  <a:spcPts val="7146"/>
                </a:lnSpc>
              </a:pPr>
              <a:r>
                <a:rPr lang="en-US" sz="2000" dirty="0">
                  <a:solidFill>
                    <a:srgbClr val="007A96"/>
                  </a:solidFill>
                  <a:latin typeface="Arial" panose="020B0604020202020204" pitchFamily="34" charset="0"/>
                  <a:cs typeface="Arial" panose="020B0604020202020204" pitchFamily="34" charset="0"/>
                </a:rPr>
                <a:t>Parking</a:t>
              </a:r>
            </a:p>
          </p:txBody>
        </p:sp>
      </p:grpSp>
      <p:cxnSp>
        <p:nvCxnSpPr>
          <p:cNvPr id="15" name="Straight Connector 14">
            <a:extLst>
              <a:ext uri="{FF2B5EF4-FFF2-40B4-BE49-F238E27FC236}">
                <a16:creationId xmlns:a16="http://schemas.microsoft.com/office/drawing/2014/main" id="{E28395E4-2611-71BA-225B-8E20D4E8853D}"/>
              </a:ext>
              <a:ext uri="{C183D7F6-B498-43B3-948B-1728B52AA6E4}">
                <adec:decorative xmlns:adec="http://schemas.microsoft.com/office/drawing/2017/decorative" val="1"/>
              </a:ext>
            </a:extLst>
          </p:cNvPr>
          <p:cNvCxnSpPr>
            <a:cxnSpLocks/>
          </p:cNvCxnSpPr>
          <p:nvPr/>
        </p:nvCxnSpPr>
        <p:spPr>
          <a:xfrm>
            <a:off x="1836068" y="2769318"/>
            <a:ext cx="0" cy="1664313"/>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30043357-1452-B893-C908-5B474DC05AC8}"/>
              </a:ext>
              <a:ext uri="{C183D7F6-B498-43B3-948B-1728B52AA6E4}">
                <adec:decorative xmlns:adec="http://schemas.microsoft.com/office/drawing/2017/decorative" val="1"/>
              </a:ext>
            </a:extLst>
          </p:cNvPr>
          <p:cNvCxnSpPr>
            <a:cxnSpLocks/>
          </p:cNvCxnSpPr>
          <p:nvPr/>
        </p:nvCxnSpPr>
        <p:spPr>
          <a:xfrm>
            <a:off x="3638223" y="2769318"/>
            <a:ext cx="0" cy="1664313"/>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4A05420A-BFD6-EAB4-5D6E-2CA3B69DBF75}"/>
              </a:ext>
              <a:ext uri="{C183D7F6-B498-43B3-948B-1728B52AA6E4}">
                <adec:decorative xmlns:adec="http://schemas.microsoft.com/office/drawing/2017/decorative" val="1"/>
              </a:ext>
            </a:extLst>
          </p:cNvPr>
          <p:cNvCxnSpPr>
            <a:cxnSpLocks/>
          </p:cNvCxnSpPr>
          <p:nvPr/>
        </p:nvCxnSpPr>
        <p:spPr>
          <a:xfrm>
            <a:off x="6054856" y="2769318"/>
            <a:ext cx="0" cy="1664313"/>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3F4301F-AFE9-F43B-ED40-4A3DCAD857B6}"/>
              </a:ext>
              <a:ext uri="{C183D7F6-B498-43B3-948B-1728B52AA6E4}">
                <adec:decorative xmlns:adec="http://schemas.microsoft.com/office/drawing/2017/decorative" val="1"/>
              </a:ext>
            </a:extLst>
          </p:cNvPr>
          <p:cNvCxnSpPr>
            <a:cxnSpLocks/>
          </p:cNvCxnSpPr>
          <p:nvPr/>
        </p:nvCxnSpPr>
        <p:spPr>
          <a:xfrm>
            <a:off x="7883655" y="2769318"/>
            <a:ext cx="0" cy="1664313"/>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D1EDDF82-E32A-D986-69AB-FEC2351DE599}"/>
              </a:ext>
              <a:ext uri="{C183D7F6-B498-43B3-948B-1728B52AA6E4}">
                <adec:decorative xmlns:adec="http://schemas.microsoft.com/office/drawing/2017/decorative" val="1"/>
              </a:ext>
            </a:extLst>
          </p:cNvPr>
          <p:cNvCxnSpPr>
            <a:cxnSpLocks/>
          </p:cNvCxnSpPr>
          <p:nvPr/>
        </p:nvCxnSpPr>
        <p:spPr>
          <a:xfrm>
            <a:off x="9990041" y="2769318"/>
            <a:ext cx="0" cy="1664313"/>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20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0667-FB02-6B1F-3DF0-F09865312E68}"/>
              </a:ext>
            </a:extLst>
          </p:cNvPr>
          <p:cNvSpPr>
            <a:spLocks noGrp="1"/>
          </p:cNvSpPr>
          <p:nvPr>
            <p:ph type="title"/>
          </p:nvPr>
        </p:nvSpPr>
        <p:spPr>
          <a:xfrm>
            <a:off x="853442" y="365762"/>
            <a:ext cx="10836993" cy="678733"/>
          </a:xfrm>
        </p:spPr>
        <p:txBody>
          <a:bodyPr/>
          <a:lstStyle/>
          <a:p>
            <a:r>
              <a:rPr lang="en-US" sz="4250" dirty="0">
                <a:latin typeface="Arial"/>
                <a:cs typeface="Arial"/>
              </a:rPr>
              <a:t>2025 Commuter contribution limits</a:t>
            </a:r>
            <a:endParaRPr lang="en-US"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44B94AE-4393-AD64-892A-23E53A5DADD2}"/>
              </a:ext>
            </a:extLst>
          </p:cNvPr>
          <p:cNvGraphicFramePr>
            <a:graphicFrameLocks noGrp="1"/>
          </p:cNvGraphicFramePr>
          <p:nvPr/>
        </p:nvGraphicFramePr>
        <p:xfrm>
          <a:off x="975101" y="1440050"/>
          <a:ext cx="9686315" cy="4041957"/>
        </p:xfrm>
        <a:graphic>
          <a:graphicData uri="http://schemas.openxmlformats.org/drawingml/2006/table">
            <a:tbl>
              <a:tblPr firstRow="1" bandRow="1">
                <a:tableStyleId>{5C22544A-7EE6-4342-B048-85BDC9FD1C3A}</a:tableStyleId>
              </a:tblPr>
              <a:tblGrid>
                <a:gridCol w="2198933">
                  <a:extLst>
                    <a:ext uri="{9D8B030D-6E8A-4147-A177-3AD203B41FA5}">
                      <a16:colId xmlns:a16="http://schemas.microsoft.com/office/drawing/2014/main" val="3468943275"/>
                    </a:ext>
                  </a:extLst>
                </a:gridCol>
                <a:gridCol w="2198933">
                  <a:extLst>
                    <a:ext uri="{9D8B030D-6E8A-4147-A177-3AD203B41FA5}">
                      <a16:colId xmlns:a16="http://schemas.microsoft.com/office/drawing/2014/main" val="1965431758"/>
                    </a:ext>
                  </a:extLst>
                </a:gridCol>
                <a:gridCol w="2062406">
                  <a:extLst>
                    <a:ext uri="{9D8B030D-6E8A-4147-A177-3AD203B41FA5}">
                      <a16:colId xmlns:a16="http://schemas.microsoft.com/office/drawing/2014/main" val="362632317"/>
                    </a:ext>
                  </a:extLst>
                </a:gridCol>
                <a:gridCol w="3226043">
                  <a:extLst>
                    <a:ext uri="{9D8B030D-6E8A-4147-A177-3AD203B41FA5}">
                      <a16:colId xmlns:a16="http://schemas.microsoft.com/office/drawing/2014/main" val="766925907"/>
                    </a:ext>
                  </a:extLst>
                </a:gridCol>
              </a:tblGrid>
              <a:tr h="1115877">
                <a:tc>
                  <a:txBody>
                    <a:bodyPr/>
                    <a:lstStyle/>
                    <a:p>
                      <a:pPr lvl="0" algn="l">
                        <a:buNone/>
                      </a:pPr>
                      <a:endParaRPr lang="en-US" sz="1900" b="0" i="0" dirty="0">
                        <a:latin typeface="Arial"/>
                        <a:cs typeface="Arial"/>
                      </a:endParaRPr>
                    </a:p>
                  </a:txBody>
                  <a:tcPr marL="243839" marR="243839" marT="243839" marB="243839" anchor="ctr">
                    <a:lnB w="12700">
                      <a:solidFill>
                        <a:schemeClr val="bg2"/>
                      </a:solidFill>
                    </a:lnB>
                    <a:solidFill>
                      <a:schemeClr val="accent1"/>
                    </a:solidFill>
                  </a:tcPr>
                </a:tc>
                <a:tc>
                  <a:txBody>
                    <a:bodyPr/>
                    <a:lstStyle/>
                    <a:p>
                      <a:pPr algn="l"/>
                      <a:r>
                        <a:rPr lang="en-US" sz="1900" b="0" i="0" dirty="0">
                          <a:latin typeface="Arial"/>
                          <a:cs typeface="Arial"/>
                        </a:rPr>
                        <a:t>Monthly</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algn="l"/>
                      <a:r>
                        <a:rPr lang="en-US" sz="1900" b="0" i="0" dirty="0">
                          <a:latin typeface="Arial"/>
                          <a:cs typeface="Arial"/>
                        </a:rPr>
                        <a:t>Annually</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algn="l"/>
                      <a:r>
                        <a:rPr lang="en-US" sz="1900" b="0" i="0" dirty="0">
                          <a:latin typeface="Arial"/>
                          <a:cs typeface="Arial"/>
                        </a:rPr>
                        <a:t>Potential savings/</a:t>
                      </a:r>
                      <a:r>
                        <a:rPr lang="en-US" sz="1900" b="0" i="0" dirty="0" err="1">
                          <a:latin typeface="Arial"/>
                          <a:cs typeface="Arial"/>
                        </a:rPr>
                        <a:t>yr</a:t>
                      </a:r>
                      <a:r>
                        <a:rPr lang="en-US" sz="1900" b="0" i="0" dirty="0">
                          <a:latin typeface="Arial"/>
                          <a:cs typeface="Arial"/>
                        </a:rPr>
                        <a:t>*</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665257813"/>
                  </a:ext>
                </a:extLst>
              </a:tr>
              <a:tr h="975360">
                <a:tc>
                  <a:txBody>
                    <a:bodyPr/>
                    <a:lstStyle/>
                    <a:p>
                      <a:pPr marL="0" lvl="0" indent="0" algn="ctr" defTabSz="457200">
                        <a:lnSpc>
                          <a:spcPct val="100000"/>
                        </a:lnSpc>
                        <a:spcBef>
                          <a:spcPts val="0"/>
                        </a:spcBef>
                        <a:spcAft>
                          <a:spcPts val="0"/>
                        </a:spcAft>
                        <a:buNone/>
                        <a:tabLst/>
                        <a:defRPr/>
                      </a:pPr>
                      <a:r>
                        <a:rPr lang="en-US" sz="2800" b="0" i="0" dirty="0">
                          <a:latin typeface="Arial"/>
                          <a:cs typeface="Arial"/>
                        </a:rPr>
                        <a:t>Transit</a:t>
                      </a:r>
                    </a:p>
                  </a:txBody>
                  <a:tcPr marL="243839" marR="243839" marT="243839" marB="243839">
                    <a:lnL w="12700">
                      <a:solidFill>
                        <a:schemeClr val="bg2"/>
                      </a:solidFill>
                    </a:lnL>
                    <a:lnR w="12700">
                      <a:solidFill>
                        <a:schemeClr val="bg2"/>
                      </a:solidFill>
                    </a:lnR>
                    <a:lnT w="12700">
                      <a:solidFill>
                        <a:schemeClr val="bg2"/>
                      </a:solidFill>
                    </a:lnT>
                    <a:lnB w="12700">
                      <a:solidFill>
                        <a:schemeClr val="bg2"/>
                      </a:solidFill>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0" i="0" dirty="0">
                          <a:latin typeface="Arial"/>
                          <a:cs typeface="Arial"/>
                        </a:rPr>
                        <a:t>$315</a:t>
                      </a:r>
                      <a:endParaRPr lang="en-US" sz="3200" dirty="0">
                        <a:latin typeface="Arial"/>
                        <a:cs typeface="Arial"/>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indent="0" algn="ctr" rtl="0" eaLnBrk="1" fontAlgn="auto" latinLnBrk="0" hangingPunct="1">
                        <a:lnSpc>
                          <a:spcPct val="100000"/>
                        </a:lnSpc>
                        <a:spcBef>
                          <a:spcPts val="0"/>
                        </a:spcBef>
                        <a:spcAft>
                          <a:spcPts val="0"/>
                        </a:spcAft>
                        <a:buClrTx/>
                        <a:buSzTx/>
                        <a:buFontTx/>
                        <a:buNone/>
                      </a:pPr>
                      <a:r>
                        <a:rPr lang="en-US" sz="3200" b="0" i="0" dirty="0">
                          <a:latin typeface="Arial"/>
                          <a:cs typeface="Arial"/>
                        </a:rPr>
                        <a:t>$3,780 </a:t>
                      </a:r>
                      <a:endParaRPr lang="en-US" sz="3200" dirty="0">
                        <a:latin typeface="Arial"/>
                        <a:cs typeface="Arial"/>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3200" b="1" i="0" dirty="0">
                          <a:solidFill>
                            <a:schemeClr val="tx1"/>
                          </a:solidFill>
                          <a:latin typeface="Arial"/>
                          <a:cs typeface="Arial"/>
                        </a:rPr>
                        <a:t>$750+ </a:t>
                      </a:r>
                      <a:endParaRPr lang="en-US" sz="3200" dirty="0">
                        <a:solidFill>
                          <a:schemeClr val="tx1"/>
                        </a:solidFill>
                        <a:latin typeface="Arial"/>
                        <a:cs typeface="Arial"/>
                      </a:endParaRP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93459339"/>
                  </a:ext>
                </a:extLst>
              </a:tr>
              <a:tr h="975359">
                <a:tc>
                  <a:txBody>
                    <a:bodyPr/>
                    <a:lstStyle/>
                    <a:p>
                      <a:pPr marL="0" lvl="0" indent="0" algn="ctr" defTabSz="457200">
                        <a:lnSpc>
                          <a:spcPct val="100000"/>
                        </a:lnSpc>
                        <a:spcBef>
                          <a:spcPts val="0"/>
                        </a:spcBef>
                        <a:spcAft>
                          <a:spcPts val="0"/>
                        </a:spcAft>
                        <a:buNone/>
                        <a:tabLst/>
                        <a:defRPr/>
                      </a:pPr>
                      <a:r>
                        <a:rPr lang="en-US" sz="2800" b="0" i="0" dirty="0">
                          <a:latin typeface="Arial"/>
                          <a:cs typeface="Arial"/>
                        </a:rPr>
                        <a:t>Parking</a:t>
                      </a:r>
                    </a:p>
                  </a:txBody>
                  <a:tcPr marL="243839" marR="243839" marT="243839" marB="243839">
                    <a:lnL w="12700">
                      <a:solidFill>
                        <a:schemeClr val="bg2"/>
                      </a:solidFill>
                    </a:lnL>
                    <a:lnR w="12700">
                      <a:solidFill>
                        <a:schemeClr val="bg2"/>
                      </a:solidFill>
                    </a:lnR>
                    <a:lnT w="12700">
                      <a:solidFill>
                        <a:schemeClr val="bg2"/>
                      </a:solidFill>
                    </a:lnT>
                    <a:lnB w="12700">
                      <a:solidFill>
                        <a:schemeClr val="bg2"/>
                      </a:solidFill>
                    </a:lnB>
                    <a:noFill/>
                  </a:tcPr>
                </a:tc>
                <a:tc>
                  <a:txBody>
                    <a:bodyPr/>
                    <a:lstStyle/>
                    <a:p>
                      <a:pPr marL="0" marR="0" lvl="0" indent="0" algn="ctr" defTabSz="457200" rtl="0">
                        <a:lnSpc>
                          <a:spcPct val="100000"/>
                        </a:lnSpc>
                        <a:spcBef>
                          <a:spcPts val="0"/>
                        </a:spcBef>
                        <a:spcAft>
                          <a:spcPts val="0"/>
                        </a:spcAft>
                        <a:buClrTx/>
                        <a:buSzTx/>
                        <a:buFontTx/>
                        <a:buNone/>
                        <a:tabLst/>
                        <a:defRPr/>
                      </a:pPr>
                      <a:r>
                        <a:rPr lang="en-US" sz="3200" b="0" i="0" dirty="0">
                          <a:latin typeface="Arial"/>
                          <a:cs typeface="Arial"/>
                        </a:rPr>
                        <a:t>$315</a:t>
                      </a:r>
                      <a:endParaRPr lang="en-US" sz="3200">
                        <a:latin typeface="Arial"/>
                        <a:cs typeface="Arial"/>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Tx/>
                        <a:buSzTx/>
                        <a:buFontTx/>
                        <a:buNone/>
                      </a:pPr>
                      <a:r>
                        <a:rPr lang="en-US" sz="3200" b="0" i="0" dirty="0">
                          <a:latin typeface="Arial"/>
                          <a:cs typeface="Arial"/>
                        </a:rPr>
                        <a:t>$3,780 </a:t>
                      </a:r>
                      <a:endParaRPr lang="en-US" sz="3200" dirty="0">
                        <a:latin typeface="Arial"/>
                        <a:cs typeface="Arial"/>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lvl="0" algn="ctr">
                        <a:buNone/>
                      </a:pPr>
                      <a:r>
                        <a:rPr lang="en-US" sz="3200" b="1" i="0" dirty="0">
                          <a:solidFill>
                            <a:schemeClr val="tx1"/>
                          </a:solidFill>
                          <a:latin typeface="Arial"/>
                          <a:cs typeface="Arial"/>
                        </a:rPr>
                        <a:t>$750+ </a:t>
                      </a:r>
                      <a:endParaRPr lang="en-US" sz="3200">
                        <a:solidFill>
                          <a:schemeClr val="tx1"/>
                        </a:solidFill>
                        <a:latin typeface="Arial"/>
                        <a:cs typeface="Arial"/>
                      </a:endParaRP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904354458"/>
                  </a:ext>
                </a:extLst>
              </a:tr>
              <a:tr h="975359">
                <a:tc>
                  <a:txBody>
                    <a:bodyPr/>
                    <a:lstStyle/>
                    <a:p>
                      <a:pPr marL="0" lvl="0" indent="0" algn="ctr" defTabSz="457200">
                        <a:lnSpc>
                          <a:spcPct val="100000"/>
                        </a:lnSpc>
                        <a:spcBef>
                          <a:spcPts val="0"/>
                        </a:spcBef>
                        <a:spcAft>
                          <a:spcPts val="0"/>
                        </a:spcAft>
                        <a:buNone/>
                        <a:tabLst/>
                        <a:defRPr/>
                      </a:pPr>
                      <a:r>
                        <a:rPr lang="en-US" sz="2800" b="0" i="0" dirty="0">
                          <a:latin typeface="Arial"/>
                          <a:cs typeface="Arial"/>
                        </a:rPr>
                        <a:t>Combined</a:t>
                      </a:r>
                    </a:p>
                  </a:txBody>
                  <a:tcPr marL="243839" marR="243839" marT="243839" marB="243839">
                    <a:lnL w="12700">
                      <a:solidFill>
                        <a:schemeClr val="bg2"/>
                      </a:solidFill>
                    </a:lnL>
                    <a:lnR w="12700">
                      <a:solidFill>
                        <a:schemeClr val="bg2"/>
                      </a:solidFill>
                    </a:lnR>
                    <a:lnT w="12700">
                      <a:solidFill>
                        <a:schemeClr val="bg2"/>
                      </a:solidFill>
                    </a:lnT>
                    <a:lnB w="38099">
                      <a:solidFill>
                        <a:schemeClr val="tx1"/>
                      </a:solidFill>
                    </a:lnB>
                    <a:noFill/>
                  </a:tcPr>
                </a:tc>
                <a:tc>
                  <a:txBody>
                    <a:bodyPr/>
                    <a:lstStyle/>
                    <a:p>
                      <a:pPr marL="0" marR="0" lvl="0" indent="0" algn="ctr" defTabSz="457200" rtl="0">
                        <a:lnSpc>
                          <a:spcPct val="100000"/>
                        </a:lnSpc>
                        <a:spcBef>
                          <a:spcPts val="0"/>
                        </a:spcBef>
                        <a:spcAft>
                          <a:spcPts val="0"/>
                        </a:spcAft>
                        <a:buClrTx/>
                        <a:buSzTx/>
                        <a:buFontTx/>
                        <a:buNone/>
                        <a:tabLst/>
                        <a:defRPr/>
                      </a:pPr>
                      <a:r>
                        <a:rPr lang="en-US" sz="3200" b="0" i="0" baseline="0" dirty="0">
                          <a:latin typeface="Arial"/>
                        </a:rPr>
                        <a:t>$630</a:t>
                      </a:r>
                      <a:endParaRPr lang="en-US" sz="3200" baseline="0" dirty="0">
                        <a:latin typeface="Arial"/>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ClrTx/>
                        <a:buSzTx/>
                        <a:buFontTx/>
                        <a:buNone/>
                      </a:pPr>
                      <a:r>
                        <a:rPr lang="en-US" sz="3200" b="0" i="0" baseline="0" dirty="0">
                          <a:latin typeface="Arial"/>
                        </a:rPr>
                        <a:t>$7,560 </a:t>
                      </a:r>
                      <a:endParaRPr lang="en-US" sz="3200" baseline="0" dirty="0">
                        <a:latin typeface="Arial"/>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lvl="0" algn="ctr">
                        <a:buNone/>
                      </a:pPr>
                      <a:r>
                        <a:rPr lang="en-US" sz="3200" b="1" i="0" baseline="0" dirty="0">
                          <a:solidFill>
                            <a:schemeClr val="tx1"/>
                          </a:solidFill>
                          <a:latin typeface="Arial"/>
                        </a:rPr>
                        <a:t>$1,500+ </a:t>
                      </a:r>
                      <a:endParaRPr lang="en-US" sz="3200" baseline="0" dirty="0">
                        <a:solidFill>
                          <a:schemeClr val="tx1"/>
                        </a:solidFill>
                        <a:latin typeface="Arial"/>
                      </a:endParaRPr>
                    </a:p>
                  </a:txBody>
                  <a:tcPr marL="243840" marR="243840" marT="243840" marB="2438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557736"/>
                  </a:ext>
                </a:extLst>
              </a:tr>
            </a:tbl>
          </a:graphicData>
        </a:graphic>
      </p:graphicFrame>
      <p:sp>
        <p:nvSpPr>
          <p:cNvPr id="3" name="Content Placeholder 4">
            <a:extLst>
              <a:ext uri="{FF2B5EF4-FFF2-40B4-BE49-F238E27FC236}">
                <a16:creationId xmlns:a16="http://schemas.microsoft.com/office/drawing/2014/main" id="{B96C83E1-5411-1E2A-F43F-BEC5048363A2}"/>
              </a:ext>
            </a:extLst>
          </p:cNvPr>
          <p:cNvSpPr txBox="1">
            <a:spLocks/>
          </p:cNvSpPr>
          <p:nvPr/>
        </p:nvSpPr>
        <p:spPr>
          <a:xfrm>
            <a:off x="723900" y="6420551"/>
            <a:ext cx="10744200" cy="143373"/>
          </a:xfrm>
          <a:prstGeom prst="rect">
            <a:avLst/>
          </a:prstGeom>
        </p:spPr>
        <p:txBody>
          <a:bodyPr vert="horz" lIns="0" tIns="0" rIns="0" bIns="0" rtlCol="0">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633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D895EDF-605D-44E1-9594-54B1AF8D9583}"/>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a:stretch/>
        </p:blipFill>
        <p:spPr>
          <a:xfrm flipH="1">
            <a:off x="2832849" y="-3"/>
            <a:ext cx="9359153" cy="6866768"/>
          </a:xfrm>
        </p:spPr>
      </p:pic>
      <p:sp>
        <p:nvSpPr>
          <p:cNvPr id="6" name="SmartArt Placeholder 5">
            <a:extLst>
              <a:ext uri="{FF2B5EF4-FFF2-40B4-BE49-F238E27FC236}">
                <a16:creationId xmlns:a16="http://schemas.microsoft.com/office/drawing/2014/main" id="{8CADE972-FE83-3572-8004-D3090F201DB7}"/>
              </a:ext>
            </a:extLst>
          </p:cNvPr>
          <p:cNvSpPr>
            <a:spLocks noGrp="1"/>
          </p:cNvSpPr>
          <p:nvPr>
            <p:ph type="dgm" sz="quarter" idx="47"/>
          </p:nvPr>
        </p:nvSpPr>
        <p:spPr>
          <a:xfrm>
            <a:off x="393616" y="3836896"/>
            <a:ext cx="4878465" cy="2365771"/>
          </a:xfrm>
        </p:spPr>
        <p:txBody>
          <a:bodyPr/>
          <a:lstStyle/>
          <a:p>
            <a:endParaRPr lang="en-US"/>
          </a:p>
        </p:txBody>
      </p:sp>
      <p:sp>
        <p:nvSpPr>
          <p:cNvPr id="3" name="Title 2">
            <a:extLst>
              <a:ext uri="{FF2B5EF4-FFF2-40B4-BE49-F238E27FC236}">
                <a16:creationId xmlns:a16="http://schemas.microsoft.com/office/drawing/2014/main" id="{9AEA775F-1957-1CFD-BCBC-1E084BFA17B8}"/>
              </a:ext>
            </a:extLst>
          </p:cNvPr>
          <p:cNvSpPr>
            <a:spLocks noGrp="1"/>
          </p:cNvSpPr>
          <p:nvPr>
            <p:ph type="title"/>
          </p:nvPr>
        </p:nvSpPr>
        <p:spPr>
          <a:xfrm>
            <a:off x="853441" y="4307561"/>
            <a:ext cx="6620787" cy="1388585"/>
          </a:xfrm>
        </p:spPr>
        <p:txBody>
          <a:bodyPr/>
          <a:lstStyle/>
          <a:p>
            <a:r>
              <a:rPr lang="en-US" dirty="0">
                <a:latin typeface="Arial" panose="020B0604020202020204" pitchFamily="34" charset="0"/>
                <a:cs typeface="Arial" panose="020B0604020202020204" pitchFamily="34" charset="0"/>
              </a:rPr>
              <a:t>Make</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changes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any</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time </a:t>
            </a:r>
          </a:p>
        </p:txBody>
      </p:sp>
      <p:sp>
        <p:nvSpPr>
          <p:cNvPr id="5" name="SmartArt Placeholder 4">
            <a:extLst>
              <a:ext uri="{FF2B5EF4-FFF2-40B4-BE49-F238E27FC236}">
                <a16:creationId xmlns:a16="http://schemas.microsoft.com/office/drawing/2014/main" id="{ABA246FC-CD68-F97D-F120-FF40166D0067}"/>
              </a:ext>
            </a:extLst>
          </p:cNvPr>
          <p:cNvSpPr>
            <a:spLocks noGrp="1"/>
          </p:cNvSpPr>
          <p:nvPr>
            <p:ph type="dgm" sz="quarter" idx="27"/>
          </p:nvPr>
        </p:nvSpPr>
        <p:spPr>
          <a:xfrm>
            <a:off x="5153982" y="3836896"/>
            <a:ext cx="118099" cy="2365771"/>
          </a:xfrm>
        </p:spPr>
        <p:txBody>
          <a:bodyPr/>
          <a:lstStyle/>
          <a:p>
            <a:endParaRPr lang="en-US"/>
          </a:p>
        </p:txBody>
      </p:sp>
      <p:pic>
        <p:nvPicPr>
          <p:cNvPr id="7" name="Graphic 6">
            <a:extLst>
              <a:ext uri="{FF2B5EF4-FFF2-40B4-BE49-F238E27FC236}">
                <a16:creationId xmlns:a16="http://schemas.microsoft.com/office/drawing/2014/main" id="{BA3A11A9-F395-907C-8E2B-AAB4E8B5CB2C}"/>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855693" y="3193382"/>
            <a:ext cx="444500" cy="762000"/>
          </a:xfrm>
          <a:prstGeom prst="rect">
            <a:avLst/>
          </a:prstGeom>
        </p:spPr>
      </p:pic>
    </p:spTree>
    <p:extLst>
      <p:ext uri="{BB962C8B-B14F-4D97-AF65-F5344CB8AC3E}">
        <p14:creationId xmlns:p14="http://schemas.microsoft.com/office/powerpoint/2010/main" val="345471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dirty="0">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dirty="0">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2203023"/>
            <a:ext cx="3681138" cy="2451953"/>
          </a:xfrm>
          <a:prstGeom prst="rect">
            <a:avLst/>
          </a:prstGeom>
          <a:noFill/>
        </p:spPr>
        <p:txBody>
          <a:bodyPr wrap="square" rtlCol="0">
            <a:spAutoFit/>
          </a:bodyPr>
          <a:lstStyle/>
          <a:p>
            <a:pPr marL="406400" indent="-406400" defTabSz="609570">
              <a:spcAft>
                <a:spcPts val="1600"/>
              </a:spcAft>
              <a:buFont typeface="+mj-lt"/>
              <a:buAutoNum type="alphaUcPeriod"/>
            </a:pPr>
            <a:r>
              <a:rPr lang="en-US" sz="2000" dirty="0">
                <a:solidFill>
                  <a:srgbClr val="2A2C2C"/>
                </a:solidFill>
                <a:latin typeface="Arial"/>
                <a:cs typeface="Arial"/>
              </a:rPr>
              <a:t>Ferry</a:t>
            </a:r>
          </a:p>
          <a:p>
            <a:pPr marL="406400" indent="-406400" defTabSz="609570">
              <a:spcAft>
                <a:spcPts val="1600"/>
              </a:spcAft>
              <a:buFont typeface="+mj-lt"/>
              <a:buAutoNum type="alphaUcPeriod"/>
            </a:pPr>
            <a:r>
              <a:rPr lang="en-US" sz="2000" dirty="0">
                <a:solidFill>
                  <a:srgbClr val="2A2C2C"/>
                </a:solidFill>
                <a:latin typeface="Arial"/>
                <a:cs typeface="Arial"/>
              </a:rPr>
              <a:t>Subway</a:t>
            </a:r>
          </a:p>
          <a:p>
            <a:pPr marL="406400" indent="-406400" defTabSz="609570">
              <a:spcAft>
                <a:spcPts val="1600"/>
              </a:spcAft>
              <a:buFont typeface="+mj-lt"/>
              <a:buAutoNum type="alphaUcPeriod"/>
            </a:pPr>
            <a:r>
              <a:rPr lang="en-US" sz="2000" dirty="0">
                <a:solidFill>
                  <a:srgbClr val="2A2C2C"/>
                </a:solidFill>
                <a:latin typeface="Arial"/>
                <a:cs typeface="Arial"/>
              </a:rPr>
              <a:t>Bus</a:t>
            </a:r>
          </a:p>
          <a:p>
            <a:pPr marL="406400" indent="-406400" defTabSz="609570">
              <a:spcAft>
                <a:spcPts val="1600"/>
              </a:spcAft>
              <a:buFont typeface="+mj-lt"/>
              <a:buAutoNum type="alphaUcPeriod"/>
            </a:pPr>
            <a:r>
              <a:rPr lang="en-US" sz="2000" dirty="0">
                <a:solidFill>
                  <a:srgbClr val="2A2C2C"/>
                </a:solidFill>
                <a:latin typeface="Arial"/>
                <a:cs typeface="Arial"/>
              </a:rPr>
              <a:t>Train</a:t>
            </a:r>
          </a:p>
          <a:p>
            <a:pPr marL="406400" indent="-406400" defTabSz="609570">
              <a:spcAft>
                <a:spcPts val="1600"/>
              </a:spcAft>
              <a:buFont typeface="+mj-lt"/>
              <a:buAutoNum type="alphaUcPeriod"/>
            </a:pPr>
            <a:r>
              <a:rPr lang="en-US" sz="2000" dirty="0">
                <a:solidFill>
                  <a:srgbClr val="2A2C2C"/>
                </a:solidFill>
                <a:latin typeface="Arial"/>
                <a:cs typeface="Arial"/>
              </a:rPr>
              <a:t>Other</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4" y="1839171"/>
            <a:ext cx="4600300"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defTabSz="609570">
              <a:lnSpc>
                <a:spcPct val="110000"/>
              </a:lnSpc>
            </a:pPr>
            <a:r>
              <a:rPr lang="en-US" sz="4270" dirty="0">
                <a:solidFill>
                  <a:srgbClr val="592C82"/>
                </a:solidFill>
                <a:latin typeface="Arial" panose="020B0604020202020204" pitchFamily="34" charset="0"/>
                <a:cs typeface="Arial" panose="020B0604020202020204" pitchFamily="34" charset="0"/>
              </a:rPr>
              <a:t>What types of transportation do you plan to use this year?</a:t>
            </a:r>
            <a:endParaRPr lang="en-US" sz="4270" dirty="0">
              <a:solidFill>
                <a:srgbClr val="2A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34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36AE2D6-DBA6-C25D-3D95-69E40E4D5AF2}"/>
              </a:ext>
            </a:extLst>
          </p:cNvPr>
          <p:cNvSpPr/>
          <p:nvPr/>
        </p:nvSpPr>
        <p:spPr>
          <a:xfrm>
            <a:off x="916925" y="577208"/>
            <a:ext cx="1031153" cy="10311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dirty="0">
              <a:solidFill>
                <a:schemeClr val="tx2"/>
              </a:solidFill>
              <a:latin typeface="Arial" panose="020B0604020202020204" pitchFamily="34" charset="0"/>
              <a:cs typeface="Arial" panose="020B0604020202020204" pitchFamily="34" charset="0"/>
            </a:endParaRPr>
          </a:p>
        </p:txBody>
      </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9969454" cy="874049"/>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defTabSz="914400" rtl="0" eaLnBrk="1" fontAlgn="auto" latinLnBrk="0" hangingPunct="1">
              <a:lnSpc>
                <a:spcPct val="110000"/>
              </a:lnSpc>
              <a:spcBef>
                <a:spcPts val="0"/>
              </a:spcBef>
              <a:spcAft>
                <a:spcPts val="2400"/>
              </a:spcAft>
              <a:buClrTx/>
              <a:buSzTx/>
              <a:buFontTx/>
              <a:buNone/>
              <a:tabLst/>
              <a:defRPr/>
            </a:pPr>
            <a:r>
              <a:rPr kumimoji="0" lang="en-US" sz="427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Workers travel using all of </a:t>
            </a:r>
            <a:br>
              <a:rPr kumimoji="0" lang="en-US" sz="427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br>
            <a:r>
              <a:rPr kumimoji="0" lang="en-US" sz="427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these transportation methods. </a:t>
            </a:r>
          </a:p>
        </p:txBody>
      </p:sp>
      <p:pic>
        <p:nvPicPr>
          <p:cNvPr id="5" name="Graphic 4">
            <a:extLst>
              <a:ext uri="{FF2B5EF4-FFF2-40B4-BE49-F238E27FC236}">
                <a16:creationId xmlns:a16="http://schemas.microsoft.com/office/drawing/2014/main" id="{CFCDF64D-AEAD-A910-9AA1-B1DC4B0907A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0800000">
            <a:off x="1153101" y="771266"/>
            <a:ext cx="558800" cy="635000"/>
          </a:xfrm>
          <a:prstGeom prst="rect">
            <a:avLst/>
          </a:prstGeom>
        </p:spPr>
      </p:pic>
      <p:pic>
        <p:nvPicPr>
          <p:cNvPr id="2" name="Graphic 1">
            <a:extLst>
              <a:ext uri="{FF2B5EF4-FFF2-40B4-BE49-F238E27FC236}">
                <a16:creationId xmlns:a16="http://schemas.microsoft.com/office/drawing/2014/main" id="{39F47EF7-A17C-E084-8749-2CA1F5A7519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9746378" y="4857154"/>
            <a:ext cx="1592605" cy="1728147"/>
          </a:xfrm>
          <a:prstGeom prst="rect">
            <a:avLst/>
          </a:prstGeom>
        </p:spPr>
      </p:pic>
    </p:spTree>
    <p:extLst>
      <p:ext uri="{BB962C8B-B14F-4D97-AF65-F5344CB8AC3E}">
        <p14:creationId xmlns:p14="http://schemas.microsoft.com/office/powerpoint/2010/main" val="2838855102"/>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4.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5.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6.xml><?xml version="1.0" encoding="utf-8"?>
<a:theme xmlns:a="http://schemas.openxmlformats.org/drawingml/2006/main" name="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7.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8.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9.xml><?xml version="1.0" encoding="utf-8"?>
<a:theme xmlns:a="http://schemas.openxmlformats.org/drawingml/2006/main" name="5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BFD899-335C-1948-BB87-5AA4815E7FA9}">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
        <AccountId xsi:nil="true"/>
        <AccountType/>
      </UserInfo>
    </SharedWithUsers>
    <MediaLengthInSeconds xmlns="a4c24deb-6510-4f36-abef-353a6680f7e7" xsi:nil="true"/>
  </documentManagement>
</p:properties>
</file>

<file path=customXml/itemProps1.xml><?xml version="1.0" encoding="utf-8"?>
<ds:datastoreItem xmlns:ds="http://schemas.openxmlformats.org/officeDocument/2006/customXml" ds:itemID="{2A82BBEB-14BC-4619-84E6-DDEF8692A300}"/>
</file>

<file path=customXml/itemProps2.xml><?xml version="1.0" encoding="utf-8"?>
<ds:datastoreItem xmlns:ds="http://schemas.openxmlformats.org/officeDocument/2006/customXml" ds:itemID="{A43D5E4D-E603-4985-B8C7-9B791301AA6E}">
  <ds:schemaRefs>
    <ds:schemaRef ds:uri="http://schemas.microsoft.com/sharepoint/v3/contenttype/forms"/>
  </ds:schemaRefs>
</ds:datastoreItem>
</file>

<file path=customXml/itemProps3.xml><?xml version="1.0" encoding="utf-8"?>
<ds:datastoreItem xmlns:ds="http://schemas.openxmlformats.org/officeDocument/2006/customXml" ds:itemID="{86E9EC60-DDE5-4C3E-8C99-D389C1750CDA}">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eee692be-9dfa-450e-84ce-8c4db8d683c5"/>
    <ds:schemaRef ds:uri="http://purl.org/dc/terms/"/>
    <ds:schemaRef ds:uri="http://purl.org/dc/dcmitype/"/>
    <ds:schemaRef ds:uri="http://schemas.microsoft.com/office/infopath/2007/PartnerControls"/>
    <ds:schemaRef ds:uri="ce94e72a-f1bf-4a8c-b95b-2de3b9ea1f72"/>
    <ds:schemaRef ds:uri="http://www.w3.org/XML/1998/namespace"/>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81</TotalTime>
  <Words>1870</Words>
  <Application>Microsoft Office PowerPoint</Application>
  <PresentationFormat>Widescreen</PresentationFormat>
  <Paragraphs>216</Paragraphs>
  <Slides>16</Slides>
  <Notes>16</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16</vt:i4>
      </vt:variant>
    </vt:vector>
  </HeadingPairs>
  <TitlesOfParts>
    <vt:vector size="35" baseType="lpstr">
      <vt:lpstr>Arial</vt:lpstr>
      <vt:lpstr>Calibri</vt:lpstr>
      <vt:lpstr>museo-sans</vt:lpstr>
      <vt:lpstr>Neue Haas Grotesk Text Pro</vt:lpstr>
      <vt:lpstr>Neue Haas Grotesk Text Pro Regular</vt:lpstr>
      <vt:lpstr>NeueHaasGroteskText Pro</vt:lpstr>
      <vt:lpstr>Oswald</vt:lpstr>
      <vt:lpstr>Sanchez Slab Bold</vt:lpstr>
      <vt:lpstr>Segoe UI</vt:lpstr>
      <vt:lpstr>Wingdings</vt:lpstr>
      <vt:lpstr>TITLE</vt:lpstr>
      <vt:lpstr>CONTENT</vt:lpstr>
      <vt:lpstr>SECTION BREAKS</vt:lpstr>
      <vt:lpstr>BASIC LAYOUTS</vt:lpstr>
      <vt:lpstr>CLOSING</vt:lpstr>
      <vt:lpstr>HealthEquity</vt:lpstr>
      <vt:lpstr>SECTION BREAKS</vt:lpstr>
      <vt:lpstr>CONTENT</vt:lpstr>
      <vt:lpstr>5_CONTENT</vt:lpstr>
      <vt:lpstr>The smartest way  to get to work</vt:lpstr>
      <vt:lpstr>Save on your way to work   </vt:lpstr>
      <vt:lpstr>PowerPoint Presentation</vt:lpstr>
      <vt:lpstr>Tax-free contributions </vt:lpstr>
      <vt:lpstr>Eligible transit types</vt:lpstr>
      <vt:lpstr>2025 Commuter contribution limits</vt:lpstr>
      <vt:lpstr>Make changes  any time </vt:lpstr>
      <vt:lpstr>PowerPoint Presentation</vt:lpstr>
      <vt:lpstr>PowerPoint Presentation</vt:lpstr>
      <vt:lpstr>Meet Jamar</vt:lpstr>
      <vt:lpstr>Meet Nia</vt:lpstr>
      <vt:lpstr>Once you’ve signed up:</vt:lpstr>
      <vt:lpstr>PowerPoint Presentation</vt:lpstr>
      <vt:lpstr>Eligible transit and parking options      </vt:lpstr>
      <vt:lpstr>Get started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Amy Cowin</cp:lastModifiedBy>
  <cp:revision>9</cp:revision>
  <dcterms:created xsi:type="dcterms:W3CDTF">2023-01-10T20:27:47Z</dcterms:created>
  <dcterms:modified xsi:type="dcterms:W3CDTF">2024-05-01T16:16:30Z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2023-01-10T20:27:47Z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57ba3d0b-fdcf-4740-b072-642124929c61</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3802000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